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46"/>
    <p:sldId id="257" r:id="rId47"/>
    <p:sldId id="258" r:id="rId48"/>
    <p:sldId id="259" r:id="rId49"/>
    <p:sldId id="260" r:id="rId50"/>
    <p:sldId id="261" r:id="rId51"/>
    <p:sldId id="262" r:id="rId52"/>
    <p:sldId id="263" r:id="rId53"/>
    <p:sldId id="264" r:id="rId54"/>
    <p:sldId id="265" r:id="rId55"/>
    <p:sldId id="266" r:id="rId56"/>
    <p:sldId id="267" r:id="rId57"/>
    <p:sldId id="268" r:id="rId58"/>
    <p:sldId id="269" r:id="rId59"/>
    <p:sldId id="270" r:id="rId60"/>
    <p:sldId id="271" r:id="rId61"/>
    <p:sldId id="272" r:id="rId62"/>
    <p:sldId id="273" r:id="rId63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Poppins" charset="1" panose="00000500000000000000"/>
      <p:regular r:id="rId10"/>
    </p:embeddedFont>
    <p:embeddedFont>
      <p:font typeface="Poppins Bold" charset="1" panose="00000800000000000000"/>
      <p:regular r:id="rId11"/>
    </p:embeddedFont>
    <p:embeddedFont>
      <p:font typeface="Poppins Italics" charset="1" panose="00000500000000000000"/>
      <p:regular r:id="rId12"/>
    </p:embeddedFont>
    <p:embeddedFont>
      <p:font typeface="Poppins Bold Italics" charset="1" panose="00000800000000000000"/>
      <p:regular r:id="rId13"/>
    </p:embeddedFont>
    <p:embeddedFont>
      <p:font typeface="Poppins Thin" charset="1" panose="00000300000000000000"/>
      <p:regular r:id="rId14"/>
    </p:embeddedFont>
    <p:embeddedFont>
      <p:font typeface="Poppins Thin Italics" charset="1" panose="00000300000000000000"/>
      <p:regular r:id="rId15"/>
    </p:embeddedFont>
    <p:embeddedFont>
      <p:font typeface="Poppins Extra-Light" charset="1" panose="00000300000000000000"/>
      <p:regular r:id="rId16"/>
    </p:embeddedFont>
    <p:embeddedFont>
      <p:font typeface="Poppins Extra-Light Italics" charset="1" panose="00000300000000000000"/>
      <p:regular r:id="rId17"/>
    </p:embeddedFont>
    <p:embeddedFont>
      <p:font typeface="Poppins Light" charset="1" panose="00000400000000000000"/>
      <p:regular r:id="rId18"/>
    </p:embeddedFont>
    <p:embeddedFont>
      <p:font typeface="Poppins Light Italics" charset="1" panose="00000400000000000000"/>
      <p:regular r:id="rId19"/>
    </p:embeddedFont>
    <p:embeddedFont>
      <p:font typeface="Poppins Medium" charset="1" panose="00000600000000000000"/>
      <p:regular r:id="rId20"/>
    </p:embeddedFont>
    <p:embeddedFont>
      <p:font typeface="Poppins Medium Italics" charset="1" panose="00000600000000000000"/>
      <p:regular r:id="rId21"/>
    </p:embeddedFont>
    <p:embeddedFont>
      <p:font typeface="Poppins Semi-Bold" charset="1" panose="00000700000000000000"/>
      <p:regular r:id="rId22"/>
    </p:embeddedFont>
    <p:embeddedFont>
      <p:font typeface="Poppins Semi-Bold Italics" charset="1" panose="00000700000000000000"/>
      <p:regular r:id="rId23"/>
    </p:embeddedFont>
    <p:embeddedFont>
      <p:font typeface="Poppins Ultra-Bold" charset="1" panose="00000900000000000000"/>
      <p:regular r:id="rId24"/>
    </p:embeddedFont>
    <p:embeddedFont>
      <p:font typeface="Poppins Ultra-Bold Italics" charset="1" panose="00000900000000000000"/>
      <p:regular r:id="rId25"/>
    </p:embeddedFont>
    <p:embeddedFont>
      <p:font typeface="Poppins Heavy" charset="1" panose="00000A00000000000000"/>
      <p:regular r:id="rId26"/>
    </p:embeddedFont>
    <p:embeddedFont>
      <p:font typeface="Poppins Heavy Italics" charset="1" panose="00000A00000000000000"/>
      <p:regular r:id="rId27"/>
    </p:embeddedFont>
    <p:embeddedFont>
      <p:font typeface="Montserrat" charset="1" panose="00000500000000000000"/>
      <p:regular r:id="rId28"/>
    </p:embeddedFont>
    <p:embeddedFont>
      <p:font typeface="Montserrat Bold" charset="1" panose="00000800000000000000"/>
      <p:regular r:id="rId29"/>
    </p:embeddedFont>
    <p:embeddedFont>
      <p:font typeface="Montserrat Italics" charset="1" panose="00000500000000000000"/>
      <p:regular r:id="rId30"/>
    </p:embeddedFont>
    <p:embeddedFont>
      <p:font typeface="Montserrat Bold Italics" charset="1" panose="00000800000000000000"/>
      <p:regular r:id="rId31"/>
    </p:embeddedFont>
    <p:embeddedFont>
      <p:font typeface="Montserrat Thin" charset="1" panose="00000300000000000000"/>
      <p:regular r:id="rId32"/>
    </p:embeddedFont>
    <p:embeddedFont>
      <p:font typeface="Montserrat Thin Italics" charset="1" panose="00000300000000000000"/>
      <p:regular r:id="rId33"/>
    </p:embeddedFont>
    <p:embeddedFont>
      <p:font typeface="Montserrat Extra-Light" charset="1" panose="00000300000000000000"/>
      <p:regular r:id="rId34"/>
    </p:embeddedFont>
    <p:embeddedFont>
      <p:font typeface="Montserrat Extra-Light Italics" charset="1" panose="00000300000000000000"/>
      <p:regular r:id="rId35"/>
    </p:embeddedFont>
    <p:embeddedFont>
      <p:font typeface="Montserrat Light" charset="1" panose="00000400000000000000"/>
      <p:regular r:id="rId36"/>
    </p:embeddedFont>
    <p:embeddedFont>
      <p:font typeface="Montserrat Light Italics" charset="1" panose="00000400000000000000"/>
      <p:regular r:id="rId37"/>
    </p:embeddedFont>
    <p:embeddedFont>
      <p:font typeface="Montserrat Medium" charset="1" panose="00000600000000000000"/>
      <p:regular r:id="rId38"/>
    </p:embeddedFont>
    <p:embeddedFont>
      <p:font typeface="Montserrat Medium Italics" charset="1" panose="00000600000000000000"/>
      <p:regular r:id="rId39"/>
    </p:embeddedFont>
    <p:embeddedFont>
      <p:font typeface="Montserrat Semi-Bold" charset="1" panose="00000700000000000000"/>
      <p:regular r:id="rId40"/>
    </p:embeddedFont>
    <p:embeddedFont>
      <p:font typeface="Montserrat Semi-Bold Italics" charset="1" panose="00000700000000000000"/>
      <p:regular r:id="rId41"/>
    </p:embeddedFont>
    <p:embeddedFont>
      <p:font typeface="Montserrat Ultra-Bold" charset="1" panose="00000900000000000000"/>
      <p:regular r:id="rId42"/>
    </p:embeddedFont>
    <p:embeddedFont>
      <p:font typeface="Montserrat Ultra-Bold Italics" charset="1" panose="00000900000000000000"/>
      <p:regular r:id="rId43"/>
    </p:embeddedFont>
    <p:embeddedFont>
      <p:font typeface="Montserrat Heavy" charset="1" panose="00000A00000000000000"/>
      <p:regular r:id="rId44"/>
    </p:embeddedFont>
    <p:embeddedFont>
      <p:font typeface="Montserrat Heavy Italics" charset="1" panose="00000A00000000000000"/>
      <p:regular r:id="rId4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44" Target="fonts/font44.fntdata" Type="http://schemas.openxmlformats.org/officeDocument/2006/relationships/font"/><Relationship Id="rId45" Target="fonts/font45.fntdata" Type="http://schemas.openxmlformats.org/officeDocument/2006/relationships/font"/><Relationship Id="rId46" Target="slides/slide1.xml" Type="http://schemas.openxmlformats.org/officeDocument/2006/relationships/slide"/><Relationship Id="rId47" Target="slides/slide2.xml" Type="http://schemas.openxmlformats.org/officeDocument/2006/relationships/slide"/><Relationship Id="rId48" Target="slides/slide3.xml" Type="http://schemas.openxmlformats.org/officeDocument/2006/relationships/slide"/><Relationship Id="rId49" Target="slides/slide4.xml" Type="http://schemas.openxmlformats.org/officeDocument/2006/relationships/slide"/><Relationship Id="rId5" Target="tableStyles.xml" Type="http://schemas.openxmlformats.org/officeDocument/2006/relationships/tableStyles"/><Relationship Id="rId50" Target="slides/slide5.xml" Type="http://schemas.openxmlformats.org/officeDocument/2006/relationships/slide"/><Relationship Id="rId51" Target="slides/slide6.xml" Type="http://schemas.openxmlformats.org/officeDocument/2006/relationships/slide"/><Relationship Id="rId52" Target="slides/slide7.xml" Type="http://schemas.openxmlformats.org/officeDocument/2006/relationships/slide"/><Relationship Id="rId53" Target="slides/slide8.xml" Type="http://schemas.openxmlformats.org/officeDocument/2006/relationships/slide"/><Relationship Id="rId54" Target="slides/slide9.xml" Type="http://schemas.openxmlformats.org/officeDocument/2006/relationships/slide"/><Relationship Id="rId55" Target="slides/slide10.xml" Type="http://schemas.openxmlformats.org/officeDocument/2006/relationships/slide"/><Relationship Id="rId56" Target="slides/slide11.xml" Type="http://schemas.openxmlformats.org/officeDocument/2006/relationships/slide"/><Relationship Id="rId57" Target="slides/slide12.xml" Type="http://schemas.openxmlformats.org/officeDocument/2006/relationships/slide"/><Relationship Id="rId58" Target="slides/slide13.xml" Type="http://schemas.openxmlformats.org/officeDocument/2006/relationships/slide"/><Relationship Id="rId59" Target="slides/slide14.xml" Type="http://schemas.openxmlformats.org/officeDocument/2006/relationships/slide"/><Relationship Id="rId6" Target="fonts/font6.fntdata" Type="http://schemas.openxmlformats.org/officeDocument/2006/relationships/font"/><Relationship Id="rId60" Target="slides/slide15.xml" Type="http://schemas.openxmlformats.org/officeDocument/2006/relationships/slide"/><Relationship Id="rId61" Target="slides/slide16.xml" Type="http://schemas.openxmlformats.org/officeDocument/2006/relationships/slide"/><Relationship Id="rId62" Target="slides/slide17.xml" Type="http://schemas.openxmlformats.org/officeDocument/2006/relationships/slide"/><Relationship Id="rId63" Target="slides/slide18.xml" Type="http://schemas.openxmlformats.org/officeDocument/2006/relationships/slide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19.png" Type="http://schemas.openxmlformats.org/officeDocument/2006/relationships/image"/><Relationship Id="rId5" Target="../media/image20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21.png" Type="http://schemas.openxmlformats.org/officeDocument/2006/relationships/image"/><Relationship Id="rId5" Target="../media/image22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23.png" Type="http://schemas.openxmlformats.org/officeDocument/2006/relationships/image"/><Relationship Id="rId5" Target="../media/image24.pn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26.pn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Relationship Id="rId3" Target="../media/image28.png" Type="http://schemas.openxmlformats.org/officeDocument/2006/relationships/image"/><Relationship Id="rId4" Target="../media/image29.svg" Type="http://schemas.openxmlformats.org/officeDocument/2006/relationships/image"/><Relationship Id="rId5" Target="../media/image9.png" Type="http://schemas.openxmlformats.org/officeDocument/2006/relationships/image"/><Relationship Id="rId6" Target="../media/image10.sv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Relationship Id="rId3" Target="../media/image29.svg" Type="http://schemas.openxmlformats.org/officeDocument/2006/relationships/image"/><Relationship Id="rId4" Target="../media/image30.png" Type="http://schemas.openxmlformats.org/officeDocument/2006/relationships/image"/><Relationship Id="rId5" Target="../media/image9.png" Type="http://schemas.openxmlformats.org/officeDocument/2006/relationships/image"/><Relationship Id="rId6" Target="../media/image10.sv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Relationship Id="rId3" Target="../media/image9.png" Type="http://schemas.openxmlformats.org/officeDocument/2006/relationships/image"/><Relationship Id="rId4" Target="../media/image10.svg" Type="http://schemas.openxmlformats.org/officeDocument/2006/relationships/image"/><Relationship Id="rId5" Target="../media/image32.png" Type="http://schemas.openxmlformats.org/officeDocument/2006/relationships/image"/><Relationship Id="rId6" Target="../media/image33.svg" Type="http://schemas.openxmlformats.org/officeDocument/2006/relationships/image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png" Type="http://schemas.openxmlformats.org/officeDocument/2006/relationships/image"/><Relationship Id="rId3" Target="../media/image9.png" Type="http://schemas.openxmlformats.org/officeDocument/2006/relationships/image"/><Relationship Id="rId4" Target="../media/image10.svg" Type="http://schemas.openxmlformats.org/officeDocument/2006/relationships/image"/><Relationship Id="rId5" Target="../media/image32.png" Type="http://schemas.openxmlformats.org/officeDocument/2006/relationships/image"/><Relationship Id="rId6" Target="../media/image33.svg" Type="http://schemas.openxmlformats.org/officeDocument/2006/relationships/image"/></Relationships>
</file>

<file path=ppt/slides/_rels/slide1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jpeg" Type="http://schemas.openxmlformats.org/officeDocument/2006/relationships/image"/><Relationship Id="rId3" Target="../media/image9.png" Type="http://schemas.openxmlformats.org/officeDocument/2006/relationships/image"/><Relationship Id="rId4" Target="../media/image10.sv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3.jpeg" Type="http://schemas.openxmlformats.org/officeDocument/2006/relationships/image"/><Relationship Id="rId4" Target="../media/image4.jpeg" Type="http://schemas.openxmlformats.org/officeDocument/2006/relationships/image"/><Relationship Id="rId5" Target="../media/image5.png" Type="http://schemas.openxmlformats.org/officeDocument/2006/relationships/image"/><Relationship Id="rId6" Target="../media/image6.jpe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png" Type="http://schemas.openxmlformats.org/officeDocument/2006/relationships/image"/><Relationship Id="rId4" Target="../media/image10.sv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13.png" Type="http://schemas.openxmlformats.org/officeDocument/2006/relationships/image"/><Relationship Id="rId5" Target="../media/image14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15.png" Type="http://schemas.openxmlformats.org/officeDocument/2006/relationships/image"/><Relationship Id="rId5" Target="../media/image16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17.png" Type="http://schemas.openxmlformats.org/officeDocument/2006/relationships/image"/><Relationship Id="rId5" Target="../media/image18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227794" y="0"/>
            <a:ext cx="7060206" cy="10287000"/>
            <a:chOff x="0" y="0"/>
            <a:chExt cx="7095071" cy="10337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095109" cy="10337800"/>
            </a:xfrm>
            <a:custGeom>
              <a:avLst/>
              <a:gdLst/>
              <a:ahLst/>
              <a:cxnLst/>
              <a:rect r="r" b="b" t="t" l="l"/>
              <a:pathLst>
                <a:path h="10337800" w="7095109">
                  <a:moveTo>
                    <a:pt x="2370709" y="0"/>
                  </a:moveTo>
                  <a:lnTo>
                    <a:pt x="0" y="4292600"/>
                  </a:lnTo>
                  <a:lnTo>
                    <a:pt x="3776091" y="9084691"/>
                  </a:lnTo>
                  <a:lnTo>
                    <a:pt x="2590800" y="10337800"/>
                  </a:lnTo>
                  <a:lnTo>
                    <a:pt x="7095109" y="10337800"/>
                  </a:lnTo>
                  <a:lnTo>
                    <a:pt x="7095109" y="0"/>
                  </a:lnTo>
                  <a:close/>
                </a:path>
              </a:pathLst>
            </a:custGeom>
            <a:blipFill>
              <a:blip r:embed="rId2"/>
              <a:stretch>
                <a:fillRect l="-1944" t="0" r="-1944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-2292491">
            <a:off x="11971514" y="3358915"/>
            <a:ext cx="1062487" cy="6734838"/>
            <a:chOff x="0" y="0"/>
            <a:chExt cx="279832" cy="177378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79832" cy="1773784"/>
            </a:xfrm>
            <a:custGeom>
              <a:avLst/>
              <a:gdLst/>
              <a:ahLst/>
              <a:cxnLst/>
              <a:rect r="r" b="b" t="t" l="l"/>
              <a:pathLst>
                <a:path h="1773784" w="279832">
                  <a:moveTo>
                    <a:pt x="0" y="0"/>
                  </a:moveTo>
                  <a:lnTo>
                    <a:pt x="279832" y="0"/>
                  </a:lnTo>
                  <a:lnTo>
                    <a:pt x="279832" y="1773784"/>
                  </a:lnTo>
                  <a:lnTo>
                    <a:pt x="0" y="1773784"/>
                  </a:lnTo>
                  <a:close/>
                </a:path>
              </a:pathLst>
            </a:custGeom>
            <a:solidFill>
              <a:srgbClr val="060644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66675"/>
              <a:ext cx="279832" cy="18404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7221385">
            <a:off x="13101531" y="9401040"/>
            <a:ext cx="2523952" cy="953058"/>
            <a:chOff x="0" y="0"/>
            <a:chExt cx="1614384" cy="6096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614384" cy="609600"/>
            </a:xfrm>
            <a:custGeom>
              <a:avLst/>
              <a:gdLst/>
              <a:ahLst/>
              <a:cxnLst/>
              <a:rect r="r" b="b" t="t" l="l"/>
              <a:pathLst>
                <a:path h="609600" w="1614384">
                  <a:moveTo>
                    <a:pt x="203200" y="0"/>
                  </a:moveTo>
                  <a:lnTo>
                    <a:pt x="1614384" y="0"/>
                  </a:lnTo>
                  <a:lnTo>
                    <a:pt x="1411184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60644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101600" y="-66675"/>
              <a:ext cx="1411184" cy="6762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7221385">
            <a:off x="11304292" y="9582671"/>
            <a:ext cx="3837666" cy="589796"/>
            <a:chOff x="0" y="0"/>
            <a:chExt cx="2454669" cy="377249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454669" cy="377249"/>
            </a:xfrm>
            <a:custGeom>
              <a:avLst/>
              <a:gdLst/>
              <a:ahLst/>
              <a:cxnLst/>
              <a:rect r="r" b="b" t="t" l="l"/>
              <a:pathLst>
                <a:path h="377249" w="2454669">
                  <a:moveTo>
                    <a:pt x="203200" y="0"/>
                  </a:moveTo>
                  <a:lnTo>
                    <a:pt x="2454669" y="0"/>
                  </a:lnTo>
                  <a:lnTo>
                    <a:pt x="2251469" y="377249"/>
                  </a:lnTo>
                  <a:lnTo>
                    <a:pt x="0" y="377249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60644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101600" y="-66675"/>
              <a:ext cx="2251469" cy="4439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7091654">
            <a:off x="9086695" y="955891"/>
            <a:ext cx="4138086" cy="589796"/>
            <a:chOff x="0" y="0"/>
            <a:chExt cx="2646825" cy="377249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646825" cy="377249"/>
            </a:xfrm>
            <a:custGeom>
              <a:avLst/>
              <a:gdLst/>
              <a:ahLst/>
              <a:cxnLst/>
              <a:rect r="r" b="b" t="t" l="l"/>
              <a:pathLst>
                <a:path h="377249" w="2646825">
                  <a:moveTo>
                    <a:pt x="203200" y="0"/>
                  </a:moveTo>
                  <a:lnTo>
                    <a:pt x="2646825" y="0"/>
                  </a:lnTo>
                  <a:lnTo>
                    <a:pt x="2443625" y="377249"/>
                  </a:lnTo>
                  <a:lnTo>
                    <a:pt x="0" y="377249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60644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101600" y="-66675"/>
              <a:ext cx="2443625" cy="4439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1710481">
            <a:off x="11533776" y="-1617267"/>
            <a:ext cx="1062487" cy="6686550"/>
            <a:chOff x="0" y="0"/>
            <a:chExt cx="279832" cy="1761067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279832" cy="1761067"/>
            </a:xfrm>
            <a:custGeom>
              <a:avLst/>
              <a:gdLst/>
              <a:ahLst/>
              <a:cxnLst/>
              <a:rect r="r" b="b" t="t" l="l"/>
              <a:pathLst>
                <a:path h="1761067" w="279832">
                  <a:moveTo>
                    <a:pt x="0" y="0"/>
                  </a:moveTo>
                  <a:lnTo>
                    <a:pt x="279832" y="0"/>
                  </a:lnTo>
                  <a:lnTo>
                    <a:pt x="279832" y="1761067"/>
                  </a:lnTo>
                  <a:lnTo>
                    <a:pt x="0" y="1761067"/>
                  </a:lnTo>
                  <a:close/>
                </a:path>
              </a:pathLst>
            </a:custGeom>
            <a:solidFill>
              <a:srgbClr val="060644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66675"/>
              <a:ext cx="279832" cy="18277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1744249">
            <a:off x="17183645" y="2226736"/>
            <a:ext cx="2208710" cy="14588015"/>
            <a:chOff x="0" y="0"/>
            <a:chExt cx="581718" cy="3842111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581718" cy="3842111"/>
            </a:xfrm>
            <a:custGeom>
              <a:avLst/>
              <a:gdLst/>
              <a:ahLst/>
              <a:cxnLst/>
              <a:rect r="r" b="b" t="t" l="l"/>
              <a:pathLst>
                <a:path h="3842111" w="581718">
                  <a:moveTo>
                    <a:pt x="0" y="0"/>
                  </a:moveTo>
                  <a:lnTo>
                    <a:pt x="581718" y="0"/>
                  </a:lnTo>
                  <a:lnTo>
                    <a:pt x="581718" y="3842111"/>
                  </a:lnTo>
                  <a:lnTo>
                    <a:pt x="0" y="3842111"/>
                  </a:lnTo>
                  <a:close/>
                </a:path>
              </a:pathLst>
            </a:custGeom>
            <a:solidFill>
              <a:srgbClr val="060644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66675"/>
              <a:ext cx="581718" cy="39087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468993" y="4024606"/>
            <a:ext cx="9138213" cy="11407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891"/>
              </a:lnSpc>
            </a:pPr>
            <a:r>
              <a:rPr lang="en-US" sz="8082">
                <a:solidFill>
                  <a:srgbClr val="060644"/>
                </a:solidFill>
                <a:latin typeface="Montserrat Ultra-Bold"/>
              </a:rPr>
              <a:t>APRESENTAÇÃO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468993" y="4991100"/>
            <a:ext cx="9138213" cy="13512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1096"/>
              </a:lnSpc>
            </a:pPr>
            <a:r>
              <a:rPr lang="en-US" sz="7926">
                <a:solidFill>
                  <a:srgbClr val="060644"/>
                </a:solidFill>
                <a:latin typeface="Montserrat Ultra-Bold"/>
              </a:rPr>
              <a:t>PROJETO FINAL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468993" y="6893899"/>
            <a:ext cx="10428855" cy="6486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041"/>
              </a:lnSpc>
            </a:pPr>
            <a:r>
              <a:rPr lang="en-US" sz="4583">
                <a:solidFill>
                  <a:srgbClr val="060644"/>
                </a:solidFill>
                <a:latin typeface="Montserrat Semi-Bold"/>
              </a:rPr>
              <a:t>Professor: Douglas Macharet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5878125" y="5472684"/>
            <a:ext cx="7315200" cy="256032"/>
          </a:xfrm>
          <a:custGeom>
            <a:avLst/>
            <a:gdLst/>
            <a:ahLst/>
            <a:cxnLst/>
            <a:rect r="r" b="b" t="t" l="l"/>
            <a:pathLst>
              <a:path h="256032" w="7315200">
                <a:moveTo>
                  <a:pt x="0" y="0"/>
                </a:moveTo>
                <a:lnTo>
                  <a:pt x="7315200" y="0"/>
                </a:lnTo>
                <a:lnTo>
                  <a:pt x="7315200" y="256032"/>
                </a:lnTo>
                <a:lnTo>
                  <a:pt x="0" y="2560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58497" y="1290226"/>
            <a:ext cx="7055757" cy="8847181"/>
          </a:xfrm>
          <a:custGeom>
            <a:avLst/>
            <a:gdLst/>
            <a:ahLst/>
            <a:cxnLst/>
            <a:rect r="r" b="b" t="t" l="l"/>
            <a:pathLst>
              <a:path h="8847181" w="7055757">
                <a:moveTo>
                  <a:pt x="0" y="0"/>
                </a:moveTo>
                <a:lnTo>
                  <a:pt x="7055757" y="0"/>
                </a:lnTo>
                <a:lnTo>
                  <a:pt x="7055757" y="8847181"/>
                </a:lnTo>
                <a:lnTo>
                  <a:pt x="0" y="88471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4382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257197" y="1253607"/>
            <a:ext cx="5407846" cy="8883800"/>
          </a:xfrm>
          <a:custGeom>
            <a:avLst/>
            <a:gdLst/>
            <a:ahLst/>
            <a:cxnLst/>
            <a:rect r="r" b="b" t="t" l="l"/>
            <a:pathLst>
              <a:path h="8883800" w="5407846">
                <a:moveTo>
                  <a:pt x="0" y="0"/>
                </a:moveTo>
                <a:lnTo>
                  <a:pt x="5407846" y="0"/>
                </a:lnTo>
                <a:lnTo>
                  <a:pt x="5407846" y="8883800"/>
                </a:lnTo>
                <a:lnTo>
                  <a:pt x="0" y="88838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363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008573" y="238962"/>
            <a:ext cx="4448186" cy="10146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860"/>
              </a:lnSpc>
            </a:pPr>
            <a:r>
              <a:rPr lang="en-US" sz="7146">
                <a:solidFill>
                  <a:srgbClr val="060644"/>
                </a:solidFill>
                <a:latin typeface="Montserrat Bold"/>
              </a:rPr>
              <a:t>Item.hpp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936066" y="235916"/>
            <a:ext cx="6050107" cy="1017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860"/>
              </a:lnSpc>
            </a:pPr>
            <a:r>
              <a:rPr lang="en-US" sz="7146">
                <a:solidFill>
                  <a:srgbClr val="060644"/>
                </a:solidFill>
                <a:latin typeface="Montserrat Bold"/>
              </a:rPr>
              <a:t>Mochila.hpp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5266159" y="5472684"/>
            <a:ext cx="7315200" cy="256032"/>
          </a:xfrm>
          <a:custGeom>
            <a:avLst/>
            <a:gdLst/>
            <a:ahLst/>
            <a:cxnLst/>
            <a:rect r="r" b="b" t="t" l="l"/>
            <a:pathLst>
              <a:path h="256032" w="7315200">
                <a:moveTo>
                  <a:pt x="0" y="0"/>
                </a:moveTo>
                <a:lnTo>
                  <a:pt x="7315200" y="0"/>
                </a:lnTo>
                <a:lnTo>
                  <a:pt x="7315200" y="256032"/>
                </a:lnTo>
                <a:lnTo>
                  <a:pt x="0" y="2560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60188" y="1414100"/>
            <a:ext cx="7082117" cy="8532514"/>
          </a:xfrm>
          <a:custGeom>
            <a:avLst/>
            <a:gdLst/>
            <a:ahLst/>
            <a:cxnLst/>
            <a:rect r="r" b="b" t="t" l="l"/>
            <a:pathLst>
              <a:path h="8532514" w="7082117">
                <a:moveTo>
                  <a:pt x="0" y="0"/>
                </a:moveTo>
                <a:lnTo>
                  <a:pt x="7082117" y="0"/>
                </a:lnTo>
                <a:lnTo>
                  <a:pt x="7082117" y="8532514"/>
                </a:lnTo>
                <a:lnTo>
                  <a:pt x="0" y="85325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705213" y="1414100"/>
            <a:ext cx="8189266" cy="8532514"/>
          </a:xfrm>
          <a:custGeom>
            <a:avLst/>
            <a:gdLst/>
            <a:ahLst/>
            <a:cxnLst/>
            <a:rect r="r" b="b" t="t" l="l"/>
            <a:pathLst>
              <a:path h="8532514" w="8189266">
                <a:moveTo>
                  <a:pt x="0" y="0"/>
                </a:moveTo>
                <a:lnTo>
                  <a:pt x="8189267" y="0"/>
                </a:lnTo>
                <a:lnTo>
                  <a:pt x="8189267" y="8532514"/>
                </a:lnTo>
                <a:lnTo>
                  <a:pt x="0" y="853251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71" t="-14503" r="-41955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412141" y="242008"/>
            <a:ext cx="6378211" cy="10146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860"/>
              </a:lnSpc>
            </a:pPr>
            <a:r>
              <a:rPr lang="en-US" sz="7146">
                <a:solidFill>
                  <a:srgbClr val="060644"/>
                </a:solidFill>
                <a:latin typeface="Montserrat Bold"/>
              </a:rPr>
              <a:t>Pokedex.hpp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510186" y="238962"/>
            <a:ext cx="6822117" cy="1017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860"/>
              </a:lnSpc>
            </a:pPr>
            <a:r>
              <a:rPr lang="en-US" sz="7146">
                <a:solidFill>
                  <a:srgbClr val="060644"/>
                </a:solidFill>
                <a:latin typeface="Montserrat Bold"/>
              </a:rPr>
              <a:t>Pokemon.hpp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5199164" y="5472684"/>
            <a:ext cx="7315200" cy="256032"/>
          </a:xfrm>
          <a:custGeom>
            <a:avLst/>
            <a:gdLst/>
            <a:ahLst/>
            <a:cxnLst/>
            <a:rect r="r" b="b" t="t" l="l"/>
            <a:pathLst>
              <a:path h="256032" w="7315200">
                <a:moveTo>
                  <a:pt x="0" y="0"/>
                </a:moveTo>
                <a:lnTo>
                  <a:pt x="7315200" y="0"/>
                </a:lnTo>
                <a:lnTo>
                  <a:pt x="7315200" y="256032"/>
                </a:lnTo>
                <a:lnTo>
                  <a:pt x="0" y="2560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92044" y="1320033"/>
            <a:ext cx="7983800" cy="8561333"/>
          </a:xfrm>
          <a:custGeom>
            <a:avLst/>
            <a:gdLst/>
            <a:ahLst/>
            <a:cxnLst/>
            <a:rect r="r" b="b" t="t" l="l"/>
            <a:pathLst>
              <a:path h="8561333" w="7983800">
                <a:moveTo>
                  <a:pt x="0" y="0"/>
                </a:moveTo>
                <a:lnTo>
                  <a:pt x="7983800" y="0"/>
                </a:lnTo>
                <a:lnTo>
                  <a:pt x="7983800" y="8561334"/>
                </a:lnTo>
                <a:lnTo>
                  <a:pt x="0" y="856133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84032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237683" y="1371672"/>
            <a:ext cx="8740526" cy="8509695"/>
          </a:xfrm>
          <a:custGeom>
            <a:avLst/>
            <a:gdLst/>
            <a:ahLst/>
            <a:cxnLst/>
            <a:rect r="r" b="b" t="t" l="l"/>
            <a:pathLst>
              <a:path h="8509695" w="8740526">
                <a:moveTo>
                  <a:pt x="0" y="0"/>
                </a:moveTo>
                <a:lnTo>
                  <a:pt x="8740526" y="0"/>
                </a:lnTo>
                <a:lnTo>
                  <a:pt x="8740526" y="8509695"/>
                </a:lnTo>
                <a:lnTo>
                  <a:pt x="0" y="850969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630" t="0" r="-78152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850932" y="238962"/>
            <a:ext cx="7266023" cy="10146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860"/>
              </a:lnSpc>
            </a:pPr>
            <a:r>
              <a:rPr lang="en-US" sz="7146">
                <a:solidFill>
                  <a:srgbClr val="060644"/>
                </a:solidFill>
                <a:latin typeface="Montserrat Bold"/>
              </a:rPr>
              <a:t>PokEletric.hpp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055749" y="238962"/>
            <a:ext cx="5104395" cy="1017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860"/>
              </a:lnSpc>
            </a:pPr>
            <a:r>
              <a:rPr lang="en-US" sz="7146">
                <a:solidFill>
                  <a:srgbClr val="060644"/>
                </a:solidFill>
                <a:latin typeface="Montserrat Bold"/>
              </a:rPr>
              <a:t>Teclas.hpp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072446" y="1438267"/>
            <a:ext cx="6143108" cy="8470452"/>
          </a:xfrm>
          <a:custGeom>
            <a:avLst/>
            <a:gdLst/>
            <a:ahLst/>
            <a:cxnLst/>
            <a:rect r="r" b="b" t="t" l="l"/>
            <a:pathLst>
              <a:path h="8470452" w="6143108">
                <a:moveTo>
                  <a:pt x="0" y="0"/>
                </a:moveTo>
                <a:lnTo>
                  <a:pt x="6143108" y="0"/>
                </a:lnTo>
                <a:lnTo>
                  <a:pt x="6143108" y="8470452"/>
                </a:lnTo>
                <a:lnTo>
                  <a:pt x="0" y="84704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679306">
            <a:off x="14098533" y="-407480"/>
            <a:ext cx="5626225" cy="5218323"/>
          </a:xfrm>
          <a:custGeom>
            <a:avLst/>
            <a:gdLst/>
            <a:ahLst/>
            <a:cxnLst/>
            <a:rect r="r" b="b" t="t" l="l"/>
            <a:pathLst>
              <a:path h="5218323" w="5626225">
                <a:moveTo>
                  <a:pt x="0" y="0"/>
                </a:moveTo>
                <a:lnTo>
                  <a:pt x="5626225" y="0"/>
                </a:lnTo>
                <a:lnTo>
                  <a:pt x="5626225" y="5218324"/>
                </a:lnTo>
                <a:lnTo>
                  <a:pt x="0" y="52183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4" id="4"/>
          <p:cNvSpPr txBox="true"/>
          <p:nvPr/>
        </p:nvSpPr>
        <p:spPr>
          <a:xfrm rot="0">
            <a:off x="5108451" y="188010"/>
            <a:ext cx="8071098" cy="1134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731"/>
              </a:lnSpc>
            </a:pPr>
            <a:r>
              <a:rPr lang="en-US" sz="7937">
                <a:solidFill>
                  <a:srgbClr val="060644"/>
                </a:solidFill>
                <a:latin typeface="Montserrat Bold"/>
              </a:rPr>
              <a:t>Treinador.hpp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10042798">
            <a:off x="-1440428" y="5474282"/>
            <a:ext cx="5493291" cy="5095028"/>
          </a:xfrm>
          <a:custGeom>
            <a:avLst/>
            <a:gdLst/>
            <a:ahLst/>
            <a:cxnLst/>
            <a:rect r="r" b="b" t="t" l="l"/>
            <a:pathLst>
              <a:path h="5095028" w="5493291">
                <a:moveTo>
                  <a:pt x="0" y="0"/>
                </a:moveTo>
                <a:lnTo>
                  <a:pt x="5493292" y="0"/>
                </a:lnTo>
                <a:lnTo>
                  <a:pt x="5493292" y="5095028"/>
                </a:lnTo>
                <a:lnTo>
                  <a:pt x="0" y="50950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12551" y="1929292"/>
            <a:ext cx="8852878" cy="8208833"/>
          </a:xfrm>
          <a:custGeom>
            <a:avLst/>
            <a:gdLst/>
            <a:ahLst/>
            <a:cxnLst/>
            <a:rect r="r" b="b" t="t" l="l"/>
            <a:pathLst>
              <a:path h="8208833" w="8852878">
                <a:moveTo>
                  <a:pt x="0" y="0"/>
                </a:moveTo>
                <a:lnTo>
                  <a:pt x="8852878" y="0"/>
                </a:lnTo>
                <a:lnTo>
                  <a:pt x="8852878" y="8208834"/>
                </a:lnTo>
                <a:lnTo>
                  <a:pt x="0" y="820883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904234">
            <a:off x="10749230" y="4229280"/>
            <a:ext cx="3434402" cy="3545189"/>
          </a:xfrm>
          <a:custGeom>
            <a:avLst/>
            <a:gdLst/>
            <a:ahLst/>
            <a:cxnLst/>
            <a:rect r="r" b="b" t="t" l="l"/>
            <a:pathLst>
              <a:path h="3545189" w="3434402">
                <a:moveTo>
                  <a:pt x="0" y="0"/>
                </a:moveTo>
                <a:lnTo>
                  <a:pt x="3434402" y="0"/>
                </a:lnTo>
                <a:lnTo>
                  <a:pt x="3434402" y="3545188"/>
                </a:lnTo>
                <a:lnTo>
                  <a:pt x="0" y="354518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80376" y="314798"/>
            <a:ext cx="16878924" cy="14380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408"/>
              </a:lnSpc>
              <a:spcBef>
                <a:spcPct val="0"/>
              </a:spcBef>
            </a:pPr>
            <a:r>
              <a:rPr lang="en-US" sz="5942" strike="noStrike" u="none">
                <a:solidFill>
                  <a:srgbClr val="060644"/>
                </a:solidFill>
                <a:latin typeface="Montserrat Ultra-Bold"/>
              </a:rPr>
              <a:t>Programação Defensiva / Tratamento de Exceção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1180331" y="7997801"/>
            <a:ext cx="6581262" cy="16694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370"/>
              </a:lnSpc>
            </a:pPr>
            <a:r>
              <a:rPr lang="en-US" sz="3973">
                <a:solidFill>
                  <a:srgbClr val="060644"/>
                </a:solidFill>
                <a:latin typeface="Montserrat Medium"/>
              </a:rPr>
              <a:t>Exemplo do tratamento de exceção durante a execução do jogo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7480123" y="9464955"/>
            <a:ext cx="562939" cy="673170"/>
          </a:xfrm>
          <a:custGeom>
            <a:avLst/>
            <a:gdLst/>
            <a:ahLst/>
            <a:cxnLst/>
            <a:rect r="r" b="b" t="t" l="l"/>
            <a:pathLst>
              <a:path h="673170" w="562939">
                <a:moveTo>
                  <a:pt x="0" y="0"/>
                </a:moveTo>
                <a:lnTo>
                  <a:pt x="562939" y="0"/>
                </a:lnTo>
                <a:lnTo>
                  <a:pt x="562939" y="673171"/>
                </a:lnTo>
                <a:lnTo>
                  <a:pt x="0" y="67317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904234">
            <a:off x="10749230" y="4229280"/>
            <a:ext cx="3434402" cy="3545189"/>
          </a:xfrm>
          <a:custGeom>
            <a:avLst/>
            <a:gdLst/>
            <a:ahLst/>
            <a:cxnLst/>
            <a:rect r="r" b="b" t="t" l="l"/>
            <a:pathLst>
              <a:path h="3545189" w="3434402">
                <a:moveTo>
                  <a:pt x="0" y="0"/>
                </a:moveTo>
                <a:lnTo>
                  <a:pt x="3434402" y="0"/>
                </a:lnTo>
                <a:lnTo>
                  <a:pt x="3434402" y="3545188"/>
                </a:lnTo>
                <a:lnTo>
                  <a:pt x="0" y="35451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76104" y="1895002"/>
            <a:ext cx="8715367" cy="8205306"/>
          </a:xfrm>
          <a:custGeom>
            <a:avLst/>
            <a:gdLst/>
            <a:ahLst/>
            <a:cxnLst/>
            <a:rect r="r" b="b" t="t" l="l"/>
            <a:pathLst>
              <a:path h="8205306" w="8715367">
                <a:moveTo>
                  <a:pt x="0" y="0"/>
                </a:moveTo>
                <a:lnTo>
                  <a:pt x="8715368" y="0"/>
                </a:lnTo>
                <a:lnTo>
                  <a:pt x="8715368" y="8205306"/>
                </a:lnTo>
                <a:lnTo>
                  <a:pt x="0" y="820530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51" t="0" r="-51" b="-3647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80376" y="314798"/>
            <a:ext cx="16878924" cy="14380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408"/>
              </a:lnSpc>
            </a:pPr>
            <a:r>
              <a:rPr lang="en-US" sz="5942">
                <a:solidFill>
                  <a:srgbClr val="060644"/>
                </a:solidFill>
                <a:latin typeface="Montserrat Ultra-Bold"/>
              </a:rPr>
              <a:t>Programação Defensiva / Tratamento de Exceção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1180331" y="7997801"/>
            <a:ext cx="6581262" cy="16694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370"/>
              </a:lnSpc>
            </a:pPr>
            <a:r>
              <a:rPr lang="en-US" sz="3973">
                <a:solidFill>
                  <a:srgbClr val="060644"/>
                </a:solidFill>
                <a:latin typeface="Montserrat Medium"/>
              </a:rPr>
              <a:t>Exemplo do tratamento de exceção durante a execução do jogo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7499173" y="9464955"/>
            <a:ext cx="562939" cy="673170"/>
          </a:xfrm>
          <a:custGeom>
            <a:avLst/>
            <a:gdLst/>
            <a:ahLst/>
            <a:cxnLst/>
            <a:rect r="r" b="b" t="t" l="l"/>
            <a:pathLst>
              <a:path h="673170" w="562939">
                <a:moveTo>
                  <a:pt x="0" y="0"/>
                </a:moveTo>
                <a:lnTo>
                  <a:pt x="562939" y="0"/>
                </a:lnTo>
                <a:lnTo>
                  <a:pt x="562939" y="673171"/>
                </a:lnTo>
                <a:lnTo>
                  <a:pt x="0" y="67317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95047" y="2069664"/>
            <a:ext cx="17297906" cy="6520249"/>
          </a:xfrm>
          <a:custGeom>
            <a:avLst/>
            <a:gdLst/>
            <a:ahLst/>
            <a:cxnLst/>
            <a:rect r="r" b="b" t="t" l="l"/>
            <a:pathLst>
              <a:path h="6520249" w="17297906">
                <a:moveTo>
                  <a:pt x="0" y="0"/>
                </a:moveTo>
                <a:lnTo>
                  <a:pt x="17297906" y="0"/>
                </a:lnTo>
                <a:lnTo>
                  <a:pt x="17297906" y="6520249"/>
                </a:lnTo>
                <a:lnTo>
                  <a:pt x="0" y="65202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480123" y="9464955"/>
            <a:ext cx="562939" cy="673170"/>
          </a:xfrm>
          <a:custGeom>
            <a:avLst/>
            <a:gdLst/>
            <a:ahLst/>
            <a:cxnLst/>
            <a:rect r="r" b="b" t="t" l="l"/>
            <a:pathLst>
              <a:path h="673170" w="562939">
                <a:moveTo>
                  <a:pt x="0" y="0"/>
                </a:moveTo>
                <a:lnTo>
                  <a:pt x="562939" y="0"/>
                </a:lnTo>
                <a:lnTo>
                  <a:pt x="562939" y="673171"/>
                </a:lnTo>
                <a:lnTo>
                  <a:pt x="0" y="67317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891408">
            <a:off x="1768822" y="8936305"/>
            <a:ext cx="2279612" cy="643990"/>
          </a:xfrm>
          <a:custGeom>
            <a:avLst/>
            <a:gdLst/>
            <a:ahLst/>
            <a:cxnLst/>
            <a:rect r="r" b="b" t="t" l="l"/>
            <a:pathLst>
              <a:path h="643990" w="2279612">
                <a:moveTo>
                  <a:pt x="0" y="0"/>
                </a:moveTo>
                <a:lnTo>
                  <a:pt x="2279612" y="0"/>
                </a:lnTo>
                <a:lnTo>
                  <a:pt x="2279612" y="643990"/>
                </a:lnTo>
                <a:lnTo>
                  <a:pt x="0" y="64399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59707" y="409779"/>
            <a:ext cx="16370250" cy="9352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325"/>
              </a:lnSpc>
            </a:pPr>
            <a:r>
              <a:rPr lang="en-US" sz="6156" strike="noStrike" u="none">
                <a:solidFill>
                  <a:srgbClr val="060644"/>
                </a:solidFill>
                <a:latin typeface="Montserrat Ultra-Bold"/>
              </a:rPr>
              <a:t>Exemplo Utilização OO e Boas Práticas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208693" y="9080819"/>
            <a:ext cx="8628045" cy="7207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786"/>
              </a:lnSpc>
            </a:pPr>
            <a:r>
              <a:rPr lang="en-US" sz="4862">
                <a:solidFill>
                  <a:srgbClr val="060644"/>
                </a:solidFill>
                <a:latin typeface="Montserrat Medium"/>
              </a:rPr>
              <a:t>Class PokemonEletrico.hpp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308029" y="1345042"/>
            <a:ext cx="13671942" cy="7763259"/>
          </a:xfrm>
          <a:custGeom>
            <a:avLst/>
            <a:gdLst/>
            <a:ahLst/>
            <a:cxnLst/>
            <a:rect r="r" b="b" t="t" l="l"/>
            <a:pathLst>
              <a:path h="7763259" w="13671942">
                <a:moveTo>
                  <a:pt x="0" y="0"/>
                </a:moveTo>
                <a:lnTo>
                  <a:pt x="13671942" y="0"/>
                </a:lnTo>
                <a:lnTo>
                  <a:pt x="13671942" y="7763258"/>
                </a:lnTo>
                <a:lnTo>
                  <a:pt x="0" y="77632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" t="-70" r="-6" b="-10441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66705" y="216777"/>
            <a:ext cx="16372016" cy="9317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325"/>
              </a:lnSpc>
            </a:pPr>
            <a:r>
              <a:rPr lang="en-US" sz="6156" strike="noStrike" u="none">
                <a:solidFill>
                  <a:srgbClr val="060644"/>
                </a:solidFill>
                <a:latin typeface="Montserrat Ultra-Bold"/>
              </a:rPr>
              <a:t>Exemplo Utilização OO e Boas Práticas 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7480123" y="9464955"/>
            <a:ext cx="562939" cy="673170"/>
          </a:xfrm>
          <a:custGeom>
            <a:avLst/>
            <a:gdLst/>
            <a:ahLst/>
            <a:cxnLst/>
            <a:rect r="r" b="b" t="t" l="l"/>
            <a:pathLst>
              <a:path h="673170" w="562939">
                <a:moveTo>
                  <a:pt x="0" y="0"/>
                </a:moveTo>
                <a:lnTo>
                  <a:pt x="562939" y="0"/>
                </a:lnTo>
                <a:lnTo>
                  <a:pt x="562939" y="673171"/>
                </a:lnTo>
                <a:lnTo>
                  <a:pt x="0" y="67317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891408">
            <a:off x="3499293" y="9349028"/>
            <a:ext cx="1943684" cy="549091"/>
          </a:xfrm>
          <a:custGeom>
            <a:avLst/>
            <a:gdLst/>
            <a:ahLst/>
            <a:cxnLst/>
            <a:rect r="r" b="b" t="t" l="l"/>
            <a:pathLst>
              <a:path h="549091" w="1943684">
                <a:moveTo>
                  <a:pt x="0" y="0"/>
                </a:moveTo>
                <a:lnTo>
                  <a:pt x="1943685" y="0"/>
                </a:lnTo>
                <a:lnTo>
                  <a:pt x="1943685" y="549091"/>
                </a:lnTo>
                <a:lnTo>
                  <a:pt x="0" y="54909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618220" y="9397279"/>
            <a:ext cx="5446714" cy="6339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052"/>
              </a:lnSpc>
            </a:pPr>
            <a:r>
              <a:rPr lang="en-US" sz="4246">
                <a:solidFill>
                  <a:srgbClr val="060644"/>
                </a:solidFill>
                <a:latin typeface="Montserrat Medium"/>
              </a:rPr>
              <a:t>Class Pokemon.hpp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81275" y="3692218"/>
            <a:ext cx="8909172" cy="29978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1673"/>
              </a:lnSpc>
            </a:pPr>
            <a:r>
              <a:rPr lang="en-US" sz="10612">
                <a:solidFill>
                  <a:srgbClr val="060644"/>
                </a:solidFill>
                <a:latin typeface="Montserrat Ultra-Bold"/>
              </a:rPr>
              <a:t>MUITO </a:t>
            </a:r>
          </a:p>
          <a:p>
            <a:pPr>
              <a:lnSpc>
                <a:spcPts val="11673"/>
              </a:lnSpc>
            </a:pPr>
            <a:r>
              <a:rPr lang="en-US" sz="10612">
                <a:solidFill>
                  <a:srgbClr val="060644"/>
                </a:solidFill>
                <a:latin typeface="Montserrat Ultra-Bold"/>
              </a:rPr>
              <a:t>OBRIGADO!!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1227794" y="0"/>
            <a:ext cx="7060206" cy="10287000"/>
            <a:chOff x="0" y="0"/>
            <a:chExt cx="7095071" cy="10337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7095109" cy="10337800"/>
            </a:xfrm>
            <a:custGeom>
              <a:avLst/>
              <a:gdLst/>
              <a:ahLst/>
              <a:cxnLst/>
              <a:rect r="r" b="b" t="t" l="l"/>
              <a:pathLst>
                <a:path h="10337800" w="7095109">
                  <a:moveTo>
                    <a:pt x="2370709" y="0"/>
                  </a:moveTo>
                  <a:lnTo>
                    <a:pt x="0" y="4292600"/>
                  </a:lnTo>
                  <a:lnTo>
                    <a:pt x="3776091" y="9084691"/>
                  </a:lnTo>
                  <a:lnTo>
                    <a:pt x="2590800" y="10337800"/>
                  </a:lnTo>
                  <a:lnTo>
                    <a:pt x="7095109" y="10337800"/>
                  </a:lnTo>
                  <a:lnTo>
                    <a:pt x="7095109" y="0"/>
                  </a:lnTo>
                  <a:close/>
                </a:path>
              </a:pathLst>
            </a:custGeom>
            <a:blipFill>
              <a:blip r:embed="rId2"/>
              <a:stretch>
                <a:fillRect l="0" t="-1474" r="0" b="-1474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-2292491">
            <a:off x="11971514" y="3358915"/>
            <a:ext cx="1062487" cy="6734838"/>
            <a:chOff x="0" y="0"/>
            <a:chExt cx="279832" cy="177378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79832" cy="1773784"/>
            </a:xfrm>
            <a:custGeom>
              <a:avLst/>
              <a:gdLst/>
              <a:ahLst/>
              <a:cxnLst/>
              <a:rect r="r" b="b" t="t" l="l"/>
              <a:pathLst>
                <a:path h="1773784" w="279832">
                  <a:moveTo>
                    <a:pt x="0" y="0"/>
                  </a:moveTo>
                  <a:lnTo>
                    <a:pt x="279832" y="0"/>
                  </a:lnTo>
                  <a:lnTo>
                    <a:pt x="279832" y="1773784"/>
                  </a:lnTo>
                  <a:lnTo>
                    <a:pt x="0" y="1773784"/>
                  </a:lnTo>
                  <a:close/>
                </a:path>
              </a:pathLst>
            </a:custGeom>
            <a:solidFill>
              <a:srgbClr val="060644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66675"/>
              <a:ext cx="279832" cy="18404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7221385">
            <a:off x="13101531" y="9401040"/>
            <a:ext cx="2523952" cy="953058"/>
            <a:chOff x="0" y="0"/>
            <a:chExt cx="1614384" cy="6096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614384" cy="609600"/>
            </a:xfrm>
            <a:custGeom>
              <a:avLst/>
              <a:gdLst/>
              <a:ahLst/>
              <a:cxnLst/>
              <a:rect r="r" b="b" t="t" l="l"/>
              <a:pathLst>
                <a:path h="609600" w="1614384">
                  <a:moveTo>
                    <a:pt x="203200" y="0"/>
                  </a:moveTo>
                  <a:lnTo>
                    <a:pt x="1614384" y="0"/>
                  </a:lnTo>
                  <a:lnTo>
                    <a:pt x="1411184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60644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101600" y="-66675"/>
              <a:ext cx="1411184" cy="6762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7221385">
            <a:off x="11304292" y="9582671"/>
            <a:ext cx="3837666" cy="589796"/>
            <a:chOff x="0" y="0"/>
            <a:chExt cx="2454669" cy="37724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454669" cy="377249"/>
            </a:xfrm>
            <a:custGeom>
              <a:avLst/>
              <a:gdLst/>
              <a:ahLst/>
              <a:cxnLst/>
              <a:rect r="r" b="b" t="t" l="l"/>
              <a:pathLst>
                <a:path h="377249" w="2454669">
                  <a:moveTo>
                    <a:pt x="203200" y="0"/>
                  </a:moveTo>
                  <a:lnTo>
                    <a:pt x="2454669" y="0"/>
                  </a:lnTo>
                  <a:lnTo>
                    <a:pt x="2251469" y="377249"/>
                  </a:lnTo>
                  <a:lnTo>
                    <a:pt x="0" y="377249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60644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101600" y="-66675"/>
              <a:ext cx="2251469" cy="4439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7091654">
            <a:off x="9086695" y="955891"/>
            <a:ext cx="4138086" cy="589796"/>
            <a:chOff x="0" y="0"/>
            <a:chExt cx="2646825" cy="377249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646825" cy="377249"/>
            </a:xfrm>
            <a:custGeom>
              <a:avLst/>
              <a:gdLst/>
              <a:ahLst/>
              <a:cxnLst/>
              <a:rect r="r" b="b" t="t" l="l"/>
              <a:pathLst>
                <a:path h="377249" w="2646825">
                  <a:moveTo>
                    <a:pt x="203200" y="0"/>
                  </a:moveTo>
                  <a:lnTo>
                    <a:pt x="2646825" y="0"/>
                  </a:lnTo>
                  <a:lnTo>
                    <a:pt x="2443625" y="377249"/>
                  </a:lnTo>
                  <a:lnTo>
                    <a:pt x="0" y="377249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60644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101600" y="-66675"/>
              <a:ext cx="2443625" cy="4439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1710481">
            <a:off x="11533776" y="-1617267"/>
            <a:ext cx="1062487" cy="6686550"/>
            <a:chOff x="0" y="0"/>
            <a:chExt cx="279832" cy="1761067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279832" cy="1761067"/>
            </a:xfrm>
            <a:custGeom>
              <a:avLst/>
              <a:gdLst/>
              <a:ahLst/>
              <a:cxnLst/>
              <a:rect r="r" b="b" t="t" l="l"/>
              <a:pathLst>
                <a:path h="1761067" w="279832">
                  <a:moveTo>
                    <a:pt x="0" y="0"/>
                  </a:moveTo>
                  <a:lnTo>
                    <a:pt x="279832" y="0"/>
                  </a:lnTo>
                  <a:lnTo>
                    <a:pt x="279832" y="1761067"/>
                  </a:lnTo>
                  <a:lnTo>
                    <a:pt x="0" y="1761067"/>
                  </a:lnTo>
                  <a:close/>
                </a:path>
              </a:pathLst>
            </a:custGeom>
            <a:solidFill>
              <a:srgbClr val="060644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66675"/>
              <a:ext cx="279832" cy="18277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1744249">
            <a:off x="17183645" y="2226736"/>
            <a:ext cx="2208710" cy="14588015"/>
            <a:chOff x="0" y="0"/>
            <a:chExt cx="581718" cy="3842111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581718" cy="3842111"/>
            </a:xfrm>
            <a:custGeom>
              <a:avLst/>
              <a:gdLst/>
              <a:ahLst/>
              <a:cxnLst/>
              <a:rect r="r" b="b" t="t" l="l"/>
              <a:pathLst>
                <a:path h="3842111" w="581718">
                  <a:moveTo>
                    <a:pt x="0" y="0"/>
                  </a:moveTo>
                  <a:lnTo>
                    <a:pt x="581718" y="0"/>
                  </a:lnTo>
                  <a:lnTo>
                    <a:pt x="581718" y="3842111"/>
                  </a:lnTo>
                  <a:lnTo>
                    <a:pt x="0" y="3842111"/>
                  </a:lnTo>
                  <a:close/>
                </a:path>
              </a:pathLst>
            </a:custGeom>
            <a:solidFill>
              <a:srgbClr val="060644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66675"/>
              <a:ext cx="581718" cy="39087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23" id="23"/>
          <p:cNvSpPr/>
          <p:nvPr/>
        </p:nvSpPr>
        <p:spPr>
          <a:xfrm flipH="false" flipV="false" rot="0">
            <a:off x="481275" y="9258300"/>
            <a:ext cx="651619" cy="779216"/>
          </a:xfrm>
          <a:custGeom>
            <a:avLst/>
            <a:gdLst/>
            <a:ahLst/>
            <a:cxnLst/>
            <a:rect r="r" b="b" t="t" l="l"/>
            <a:pathLst>
              <a:path h="779216" w="651619">
                <a:moveTo>
                  <a:pt x="0" y="0"/>
                </a:moveTo>
                <a:lnTo>
                  <a:pt x="651619" y="0"/>
                </a:lnTo>
                <a:lnTo>
                  <a:pt x="651619" y="779216"/>
                </a:lnTo>
                <a:lnTo>
                  <a:pt x="0" y="77921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536578" y="5649776"/>
            <a:ext cx="2622894" cy="2622894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6064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7833375" y="5649776"/>
            <a:ext cx="2622894" cy="2622894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60644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4130171" y="5649776"/>
            <a:ext cx="2622894" cy="2622894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60644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5239782" y="5649776"/>
            <a:ext cx="2622894" cy="2622894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60644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426968" y="5649776"/>
            <a:ext cx="2622894" cy="2622894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60644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286890" y="3691981"/>
            <a:ext cx="2903049" cy="2903038"/>
            <a:chOff x="0" y="0"/>
            <a:chExt cx="6350000" cy="6349975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0" t="-17029" r="-34144" b="-35428"/>
              </a:stretch>
            </a:blip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11328128" y="3654203"/>
            <a:ext cx="2872455" cy="2872444"/>
            <a:chOff x="0" y="0"/>
            <a:chExt cx="6350000" cy="6349975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0" t="-27890" r="0" b="-65114"/>
              </a:stretch>
            </a:blipFill>
          </p:spPr>
        </p:sp>
      </p:grpSp>
      <p:grpSp>
        <p:nvGrpSpPr>
          <p:cNvPr name="Group 21" id="21"/>
          <p:cNvGrpSpPr/>
          <p:nvPr/>
        </p:nvGrpSpPr>
        <p:grpSpPr>
          <a:xfrm rot="0">
            <a:off x="7693297" y="3625252"/>
            <a:ext cx="2901406" cy="2901394"/>
            <a:chOff x="0" y="0"/>
            <a:chExt cx="6350000" cy="6349975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grpSp>
        <p:nvGrpSpPr>
          <p:cNvPr name="Group 23" id="23"/>
          <p:cNvGrpSpPr/>
          <p:nvPr/>
        </p:nvGrpSpPr>
        <p:grpSpPr>
          <a:xfrm rot="0">
            <a:off x="3923364" y="3625252"/>
            <a:ext cx="3036508" cy="3036496"/>
            <a:chOff x="0" y="0"/>
            <a:chExt cx="6350000" cy="6349975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  <p:grpSp>
        <p:nvGrpSpPr>
          <p:cNvPr name="Group 25" id="25"/>
          <p:cNvGrpSpPr/>
          <p:nvPr/>
        </p:nvGrpSpPr>
        <p:grpSpPr>
          <a:xfrm rot="0">
            <a:off x="15076883" y="3691981"/>
            <a:ext cx="2872455" cy="2872444"/>
            <a:chOff x="0" y="0"/>
            <a:chExt cx="6350000" cy="6349975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 l="-24556" t="-11838" r="0" b="-54237"/>
              </a:stretch>
            </a:blipFill>
          </p:spPr>
        </p:sp>
      </p:grpSp>
      <p:sp>
        <p:nvSpPr>
          <p:cNvPr name="TextBox 27" id="27"/>
          <p:cNvSpPr txBox="true"/>
          <p:nvPr/>
        </p:nvSpPr>
        <p:spPr>
          <a:xfrm rot="0">
            <a:off x="5211802" y="897966"/>
            <a:ext cx="7864397" cy="11407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891"/>
              </a:lnSpc>
            </a:pPr>
            <a:r>
              <a:rPr lang="en-US" sz="8082">
                <a:solidFill>
                  <a:srgbClr val="060644"/>
                </a:solidFill>
                <a:latin typeface="Montserrat Ultra-Bold"/>
              </a:rPr>
              <a:t>INTEGRANTES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692448" y="6807322"/>
            <a:ext cx="2091934" cy="8154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4"/>
              </a:lnSpc>
            </a:pPr>
            <a:r>
              <a:rPr lang="en-US" sz="2396">
                <a:solidFill>
                  <a:srgbClr val="FFFFFF"/>
                </a:solidFill>
                <a:latin typeface="Montserrat Semi-Bold"/>
              </a:rPr>
              <a:t>BERNARDO CAIXETA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4395651" y="6807322"/>
            <a:ext cx="2091934" cy="8154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4"/>
              </a:lnSpc>
            </a:pPr>
            <a:r>
              <a:rPr lang="en-US" sz="2396">
                <a:solidFill>
                  <a:srgbClr val="FFFFFF"/>
                </a:solidFill>
                <a:latin typeface="Montserrat Semi-Bold"/>
              </a:rPr>
              <a:t>LUCAS</a:t>
            </a:r>
          </a:p>
          <a:p>
            <a:pPr algn="ctr">
              <a:lnSpc>
                <a:spcPts val="3354"/>
              </a:lnSpc>
            </a:pPr>
            <a:r>
              <a:rPr lang="en-US" sz="2396">
                <a:solidFill>
                  <a:srgbClr val="FFFFFF"/>
                </a:solidFill>
                <a:latin typeface="Montserrat Semi-Bold"/>
              </a:rPr>
              <a:t>AFFONSO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8101619" y="6807322"/>
            <a:ext cx="2091934" cy="8154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4"/>
              </a:lnSpc>
            </a:pPr>
            <a:r>
              <a:rPr lang="en-US" sz="2396">
                <a:solidFill>
                  <a:srgbClr val="FFFFFF"/>
                </a:solidFill>
                <a:latin typeface="Montserrat Semi-Bold"/>
              </a:rPr>
              <a:t>MATEUS</a:t>
            </a:r>
          </a:p>
          <a:p>
            <a:pPr algn="ctr">
              <a:lnSpc>
                <a:spcPts val="3354"/>
              </a:lnSpc>
            </a:pPr>
            <a:r>
              <a:rPr lang="en-US" sz="2396">
                <a:solidFill>
                  <a:srgbClr val="FFFFFF"/>
                </a:solidFill>
                <a:latin typeface="Montserrat Semi-Bold"/>
              </a:rPr>
              <a:t>ZAPAROLI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1802058" y="6807322"/>
            <a:ext cx="2091934" cy="8154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4"/>
              </a:lnSpc>
            </a:pPr>
            <a:r>
              <a:rPr lang="en-US" sz="2396">
                <a:solidFill>
                  <a:srgbClr val="FFFFFF"/>
                </a:solidFill>
                <a:latin typeface="Montserrat Semi-Bold"/>
              </a:rPr>
              <a:t>JOÃO </a:t>
            </a:r>
          </a:p>
          <a:p>
            <a:pPr algn="ctr">
              <a:lnSpc>
                <a:spcPts val="3354"/>
              </a:lnSpc>
            </a:pPr>
            <a:r>
              <a:rPr lang="en-US" sz="2396">
                <a:solidFill>
                  <a:srgbClr val="FFFFFF"/>
                </a:solidFill>
                <a:latin typeface="Montserrat Semi-Bold"/>
              </a:rPr>
              <a:t>MARCOS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5505262" y="6807322"/>
            <a:ext cx="2091934" cy="8154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4"/>
              </a:lnSpc>
            </a:pPr>
            <a:r>
              <a:rPr lang="en-US" sz="2396">
                <a:solidFill>
                  <a:srgbClr val="FFFFFF"/>
                </a:solidFill>
                <a:latin typeface="Montserrat Semi-Bold"/>
              </a:rPr>
              <a:t>SAMUEL</a:t>
            </a:r>
          </a:p>
          <a:p>
            <a:pPr algn="ctr">
              <a:lnSpc>
                <a:spcPts val="3354"/>
              </a:lnSpc>
            </a:pPr>
            <a:r>
              <a:rPr lang="en-US" sz="2396">
                <a:solidFill>
                  <a:srgbClr val="FFFFFF"/>
                </a:solidFill>
                <a:latin typeface="Montserrat Semi-Bold"/>
              </a:rPr>
              <a:t>WISART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495316" y="0"/>
            <a:ext cx="7792684" cy="10287000"/>
            <a:chOff x="0" y="0"/>
            <a:chExt cx="10390245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3890" r="0" b="3890"/>
            <a:stretch>
              <a:fillRect/>
            </a:stretch>
          </p:blipFill>
          <p:spPr>
            <a:xfrm flipH="false" flipV="false">
              <a:off x="0" y="0"/>
              <a:ext cx="10390245" cy="13716000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622370" y="2909537"/>
            <a:ext cx="732282" cy="732282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60644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737932" y="598530"/>
            <a:ext cx="5846489" cy="11407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891"/>
              </a:lnSpc>
              <a:spcBef>
                <a:spcPct val="0"/>
              </a:spcBef>
            </a:pPr>
            <a:r>
              <a:rPr lang="en-US" sz="8082" strike="noStrike" u="none">
                <a:solidFill>
                  <a:srgbClr val="060644"/>
                </a:solidFill>
                <a:latin typeface="Montserrat Ultra-Bold"/>
              </a:rPr>
              <a:t>AGENDA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19617" y="3089850"/>
            <a:ext cx="539598" cy="3543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40"/>
              </a:lnSpc>
              <a:spcBef>
                <a:spcPct val="0"/>
              </a:spcBef>
            </a:pPr>
            <a:r>
              <a:rPr lang="en-US" sz="2200">
                <a:solidFill>
                  <a:srgbClr val="FFFFFF"/>
                </a:solidFill>
                <a:latin typeface="Poppins Bold"/>
              </a:rPr>
              <a:t>01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626805" y="2902127"/>
            <a:ext cx="2687629" cy="6423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020"/>
              </a:lnSpc>
              <a:spcBef>
                <a:spcPct val="0"/>
              </a:spcBef>
            </a:pPr>
            <a:r>
              <a:rPr lang="en-US" sz="3585">
                <a:solidFill>
                  <a:srgbClr val="000000"/>
                </a:solidFill>
                <a:latin typeface="Poppins Semi-Bold"/>
              </a:rPr>
              <a:t>Ideia inicial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626805" y="4305038"/>
            <a:ext cx="6022553" cy="6514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Poppins Semi-Bold"/>
              </a:rPr>
              <a:t>Cartão CRC e User Stories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626805" y="5712512"/>
            <a:ext cx="4597721" cy="6514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Poppins Semi-Bold"/>
              </a:rPr>
              <a:t>Principais Funções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626805" y="7116439"/>
            <a:ext cx="8868511" cy="6514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040"/>
              </a:lnSpc>
              <a:spcBef>
                <a:spcPct val="0"/>
              </a:spcBef>
            </a:pPr>
            <a:r>
              <a:rPr lang="en-US" sz="3600" strike="noStrike" u="none">
                <a:solidFill>
                  <a:srgbClr val="000000"/>
                </a:solidFill>
                <a:latin typeface="Poppins Semi-Bold"/>
              </a:rPr>
              <a:t>Exemplos dos Critérios de Avaliação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626805" y="8527460"/>
            <a:ext cx="8076902" cy="6514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040"/>
              </a:lnSpc>
              <a:spcBef>
                <a:spcPct val="0"/>
              </a:spcBef>
            </a:pPr>
            <a:r>
              <a:rPr lang="en-US" sz="3600" strike="noStrike" u="none">
                <a:solidFill>
                  <a:srgbClr val="000000"/>
                </a:solidFill>
                <a:latin typeface="Poppins Semi-Bold"/>
              </a:rPr>
              <a:t>Pequena Demonstração do Jogo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623274" y="4317011"/>
            <a:ext cx="732282" cy="732282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60644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720520" y="4497324"/>
            <a:ext cx="539598" cy="3543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40"/>
              </a:lnSpc>
              <a:spcBef>
                <a:spcPct val="0"/>
              </a:spcBef>
            </a:pPr>
            <a:r>
              <a:rPr lang="en-US" sz="2200">
                <a:solidFill>
                  <a:srgbClr val="FFFFFF"/>
                </a:solidFill>
                <a:latin typeface="Poppins Bold"/>
              </a:rPr>
              <a:t>02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624178" y="5724484"/>
            <a:ext cx="732282" cy="732282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60644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721424" y="5904798"/>
            <a:ext cx="539598" cy="3543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40"/>
              </a:lnSpc>
              <a:spcBef>
                <a:spcPct val="0"/>
              </a:spcBef>
            </a:pPr>
            <a:r>
              <a:rPr lang="en-US" sz="2200">
                <a:solidFill>
                  <a:srgbClr val="FFFFFF"/>
                </a:solidFill>
                <a:latin typeface="Poppins Bold"/>
              </a:rPr>
              <a:t>03</a:t>
            </a:r>
          </a:p>
        </p:txBody>
      </p:sp>
      <p:grpSp>
        <p:nvGrpSpPr>
          <p:cNvPr name="Group 22" id="22"/>
          <p:cNvGrpSpPr/>
          <p:nvPr/>
        </p:nvGrpSpPr>
        <p:grpSpPr>
          <a:xfrm rot="0">
            <a:off x="625082" y="7131958"/>
            <a:ext cx="732282" cy="732282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60644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25" id="25"/>
          <p:cNvSpPr txBox="true"/>
          <p:nvPr/>
        </p:nvSpPr>
        <p:spPr>
          <a:xfrm rot="0">
            <a:off x="722328" y="7312271"/>
            <a:ext cx="539598" cy="3543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40"/>
              </a:lnSpc>
              <a:spcBef>
                <a:spcPct val="0"/>
              </a:spcBef>
            </a:pPr>
            <a:r>
              <a:rPr lang="en-US" sz="2200">
                <a:solidFill>
                  <a:srgbClr val="FFFFFF"/>
                </a:solidFill>
                <a:latin typeface="Poppins Bold"/>
              </a:rPr>
              <a:t>04</a:t>
            </a:r>
          </a:p>
        </p:txBody>
      </p:sp>
      <p:grpSp>
        <p:nvGrpSpPr>
          <p:cNvPr name="Group 26" id="26"/>
          <p:cNvGrpSpPr/>
          <p:nvPr/>
        </p:nvGrpSpPr>
        <p:grpSpPr>
          <a:xfrm rot="0">
            <a:off x="625986" y="8539432"/>
            <a:ext cx="732282" cy="732282"/>
            <a:chOff x="0" y="0"/>
            <a:chExt cx="812800" cy="8128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60644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29" id="29"/>
          <p:cNvSpPr txBox="true"/>
          <p:nvPr/>
        </p:nvSpPr>
        <p:spPr>
          <a:xfrm rot="0">
            <a:off x="723232" y="8719745"/>
            <a:ext cx="539598" cy="3543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40"/>
              </a:lnSpc>
              <a:spcBef>
                <a:spcPct val="0"/>
              </a:spcBef>
            </a:pPr>
            <a:r>
              <a:rPr lang="en-US" sz="2200">
                <a:solidFill>
                  <a:srgbClr val="FFFFFF"/>
                </a:solidFill>
                <a:latin typeface="Poppins Bold"/>
              </a:rPr>
              <a:t>05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11543562" y="3948163"/>
            <a:ext cx="0" cy="5483839"/>
          </a:xfrm>
          <a:prstGeom prst="line">
            <a:avLst/>
          </a:prstGeom>
          <a:ln cap="flat" w="476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442160" y="2145913"/>
            <a:ext cx="17403680" cy="6769725"/>
          </a:xfrm>
          <a:custGeom>
            <a:avLst/>
            <a:gdLst/>
            <a:ahLst/>
            <a:cxnLst/>
            <a:rect r="r" b="b" t="t" l="l"/>
            <a:pathLst>
              <a:path h="6769725" w="17403680">
                <a:moveTo>
                  <a:pt x="0" y="0"/>
                </a:moveTo>
                <a:lnTo>
                  <a:pt x="17403680" y="0"/>
                </a:lnTo>
                <a:lnTo>
                  <a:pt x="17403680" y="6769725"/>
                </a:lnTo>
                <a:lnTo>
                  <a:pt x="0" y="67697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867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44214" y="412180"/>
            <a:ext cx="4846757" cy="12520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994"/>
              </a:lnSpc>
            </a:pPr>
            <a:r>
              <a:rPr lang="en-US" sz="8398">
                <a:solidFill>
                  <a:srgbClr val="060644"/>
                </a:solidFill>
                <a:latin typeface="Montserrat Bold"/>
              </a:rPr>
              <a:t>Read Me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7480123" y="9464955"/>
            <a:ext cx="562939" cy="673170"/>
          </a:xfrm>
          <a:custGeom>
            <a:avLst/>
            <a:gdLst/>
            <a:ahLst/>
            <a:cxnLst/>
            <a:rect r="r" b="b" t="t" l="l"/>
            <a:pathLst>
              <a:path h="673170" w="562939">
                <a:moveTo>
                  <a:pt x="0" y="0"/>
                </a:moveTo>
                <a:lnTo>
                  <a:pt x="562939" y="0"/>
                </a:lnTo>
                <a:lnTo>
                  <a:pt x="562939" y="673171"/>
                </a:lnTo>
                <a:lnTo>
                  <a:pt x="0" y="67317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892753"/>
            <a:ext cx="16230600" cy="7476079"/>
            <a:chOff x="0" y="0"/>
            <a:chExt cx="3583686" cy="165070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583686" cy="1650704"/>
            </a:xfrm>
            <a:custGeom>
              <a:avLst/>
              <a:gdLst/>
              <a:ahLst/>
              <a:cxnLst/>
              <a:rect r="r" b="b" t="t" l="l"/>
              <a:pathLst>
                <a:path h="1650704" w="3583686">
                  <a:moveTo>
                    <a:pt x="0" y="0"/>
                  </a:moveTo>
                  <a:lnTo>
                    <a:pt x="3583686" y="0"/>
                  </a:lnTo>
                  <a:lnTo>
                    <a:pt x="3583686" y="1650704"/>
                  </a:lnTo>
                  <a:lnTo>
                    <a:pt x="0" y="1650704"/>
                  </a:lnTo>
                  <a:close/>
                </a:path>
              </a:pathLst>
            </a:custGeom>
            <a:solidFill>
              <a:srgbClr val="0E0E1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3583686" cy="17173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366705" y="226302"/>
            <a:ext cx="6310795" cy="11445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073"/>
              </a:lnSpc>
            </a:pPr>
            <a:r>
              <a:rPr lang="en-US" sz="7624">
                <a:solidFill>
                  <a:srgbClr val="060644"/>
                </a:solidFill>
                <a:latin typeface="Montserrat Bold"/>
              </a:rPr>
              <a:t>Cartões CRC</a:t>
            </a:r>
          </a:p>
        </p:txBody>
      </p:sp>
      <p:sp>
        <p:nvSpPr>
          <p:cNvPr name="AutoShape 6" id="6"/>
          <p:cNvSpPr/>
          <p:nvPr/>
        </p:nvSpPr>
        <p:spPr>
          <a:xfrm flipV="true">
            <a:off x="1028700" y="3948163"/>
            <a:ext cx="16230600" cy="0"/>
          </a:xfrm>
          <a:prstGeom prst="line">
            <a:avLst/>
          </a:prstGeom>
          <a:ln cap="flat" w="476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 flipV="true">
            <a:off x="11543562" y="3948163"/>
            <a:ext cx="0" cy="5541740"/>
          </a:xfrm>
          <a:prstGeom prst="line">
            <a:avLst/>
          </a:prstGeom>
          <a:ln cap="flat" w="476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8" id="8"/>
          <p:cNvSpPr txBox="true"/>
          <p:nvPr/>
        </p:nvSpPr>
        <p:spPr>
          <a:xfrm rot="0">
            <a:off x="7318215" y="2544946"/>
            <a:ext cx="3699267" cy="8881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991"/>
              </a:lnSpc>
            </a:pPr>
            <a:r>
              <a:rPr lang="en-US" sz="5875">
                <a:solidFill>
                  <a:srgbClr val="FFFFFF"/>
                </a:solidFill>
                <a:latin typeface="Montserrat Medium"/>
              </a:rPr>
              <a:t>Pokémon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4283136"/>
            <a:ext cx="10326650" cy="44345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10775" indent="-355387" lvl="1">
              <a:lnSpc>
                <a:spcPts val="3917"/>
              </a:lnSpc>
              <a:buFont typeface="Arial"/>
              <a:buChar char="•"/>
            </a:pPr>
            <a:r>
              <a:rPr lang="en-US" sz="3292">
                <a:solidFill>
                  <a:srgbClr val="FFFFFF"/>
                </a:solidFill>
                <a:latin typeface="Montserrat Medium"/>
              </a:rPr>
              <a:t>Nome</a:t>
            </a:r>
          </a:p>
          <a:p>
            <a:pPr marL="710775" indent="-355387" lvl="1">
              <a:lnSpc>
                <a:spcPts val="3917"/>
              </a:lnSpc>
              <a:buFont typeface="Arial"/>
              <a:buChar char="•"/>
            </a:pPr>
            <a:r>
              <a:rPr lang="en-US" sz="3292">
                <a:solidFill>
                  <a:srgbClr val="FFFFFF"/>
                </a:solidFill>
                <a:latin typeface="Montserrat Medium"/>
              </a:rPr>
              <a:t>Tipo</a:t>
            </a:r>
          </a:p>
          <a:p>
            <a:pPr marL="710775" indent="-355387" lvl="1">
              <a:lnSpc>
                <a:spcPts val="3917"/>
              </a:lnSpc>
              <a:buFont typeface="Arial"/>
              <a:buChar char="•"/>
            </a:pPr>
            <a:r>
              <a:rPr lang="en-US" sz="3292">
                <a:solidFill>
                  <a:srgbClr val="FFFFFF"/>
                </a:solidFill>
                <a:latin typeface="Montserrat Medium"/>
              </a:rPr>
              <a:t>Level</a:t>
            </a:r>
          </a:p>
          <a:p>
            <a:pPr marL="710775" indent="-355387" lvl="1">
              <a:lnSpc>
                <a:spcPts val="3917"/>
              </a:lnSpc>
              <a:buFont typeface="Arial"/>
              <a:buChar char="•"/>
            </a:pPr>
            <a:r>
              <a:rPr lang="en-US" sz="3292">
                <a:solidFill>
                  <a:srgbClr val="FFFFFF"/>
                </a:solidFill>
                <a:latin typeface="Montserrat Medium"/>
              </a:rPr>
              <a:t>Dano de Ataque</a:t>
            </a:r>
          </a:p>
          <a:p>
            <a:pPr marL="710775" indent="-355387" lvl="1">
              <a:lnSpc>
                <a:spcPts val="3917"/>
              </a:lnSpc>
              <a:buFont typeface="Arial"/>
              <a:buChar char="•"/>
            </a:pPr>
            <a:r>
              <a:rPr lang="en-US" sz="3292">
                <a:solidFill>
                  <a:srgbClr val="FFFFFF"/>
                </a:solidFill>
                <a:latin typeface="Montserrat Medium"/>
              </a:rPr>
              <a:t>Energia</a:t>
            </a:r>
          </a:p>
          <a:p>
            <a:pPr marL="710775" indent="-355387" lvl="1">
              <a:lnSpc>
                <a:spcPts val="3917"/>
              </a:lnSpc>
              <a:buFont typeface="Arial"/>
              <a:buChar char="•"/>
            </a:pPr>
            <a:r>
              <a:rPr lang="en-US" sz="3292">
                <a:solidFill>
                  <a:srgbClr val="FFFFFF"/>
                </a:solidFill>
                <a:latin typeface="Montserrat Medium"/>
              </a:rPr>
              <a:t>Método imprimir informações</a:t>
            </a:r>
          </a:p>
          <a:p>
            <a:pPr marL="710775" indent="-355387" lvl="1">
              <a:lnSpc>
                <a:spcPts val="3917"/>
              </a:lnSpc>
              <a:buFont typeface="Arial"/>
              <a:buChar char="•"/>
            </a:pPr>
            <a:r>
              <a:rPr lang="en-US" sz="3292">
                <a:solidFill>
                  <a:srgbClr val="FFFFFF"/>
                </a:solidFill>
                <a:latin typeface="Montserrat Medium"/>
              </a:rPr>
              <a:t>Método atacar</a:t>
            </a:r>
          </a:p>
          <a:p>
            <a:pPr marL="710775" indent="-355387" lvl="1">
              <a:lnSpc>
                <a:spcPts val="3917"/>
              </a:lnSpc>
              <a:buFont typeface="Arial"/>
              <a:buChar char="•"/>
            </a:pPr>
            <a:r>
              <a:rPr lang="en-US" sz="3292">
                <a:solidFill>
                  <a:srgbClr val="FFFFFF"/>
                </a:solidFill>
                <a:latin typeface="Montserrat Medium"/>
              </a:rPr>
              <a:t>Método virtual puro: Receber dano</a:t>
            </a:r>
          </a:p>
          <a:p>
            <a:pPr algn="l" marL="710775" indent="-355387" lvl="1">
              <a:lnSpc>
                <a:spcPts val="3917"/>
              </a:lnSpc>
              <a:buFont typeface="Arial"/>
              <a:buChar char="•"/>
            </a:pPr>
            <a:r>
              <a:rPr lang="en-US" sz="3292">
                <a:solidFill>
                  <a:srgbClr val="FFFFFF"/>
                </a:solidFill>
                <a:latin typeface="Montserrat Medium"/>
              </a:rPr>
              <a:t>Método virtual puro: Calcular dano de ataque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729300" y="4283136"/>
            <a:ext cx="2634630" cy="18739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79300" indent="-339650" lvl="1">
              <a:lnSpc>
                <a:spcPts val="3744"/>
              </a:lnSpc>
              <a:buFont typeface="Arial"/>
              <a:buChar char="•"/>
            </a:pPr>
            <a:r>
              <a:rPr lang="en-US" sz="3146">
                <a:solidFill>
                  <a:srgbClr val="FFFFFF"/>
                </a:solidFill>
                <a:latin typeface="Montserrat Medium"/>
              </a:rPr>
              <a:t>Treinador</a:t>
            </a:r>
          </a:p>
          <a:p>
            <a:pPr marL="679300" indent="-339650" lvl="1">
              <a:lnSpc>
                <a:spcPts val="3744"/>
              </a:lnSpc>
              <a:buFont typeface="Arial"/>
              <a:buChar char="•"/>
            </a:pPr>
            <a:r>
              <a:rPr lang="en-US" sz="3146">
                <a:solidFill>
                  <a:srgbClr val="FFFFFF"/>
                </a:solidFill>
                <a:latin typeface="Montserrat Medium"/>
              </a:rPr>
              <a:t>Mochila</a:t>
            </a:r>
          </a:p>
          <a:p>
            <a:pPr marL="679300" indent="-339650" lvl="1">
              <a:lnSpc>
                <a:spcPts val="3744"/>
              </a:lnSpc>
              <a:buFont typeface="Arial"/>
              <a:buChar char="•"/>
            </a:pPr>
            <a:r>
              <a:rPr lang="en-US" sz="3146">
                <a:solidFill>
                  <a:srgbClr val="FFFFFF"/>
                </a:solidFill>
                <a:latin typeface="Montserrat Medium"/>
              </a:rPr>
              <a:t>Batalha</a:t>
            </a:r>
          </a:p>
          <a:p>
            <a:pPr algn="l" marL="679300" indent="-339650" lvl="1">
              <a:lnSpc>
                <a:spcPts val="3744"/>
              </a:lnSpc>
              <a:buFont typeface="Arial"/>
              <a:buChar char="•"/>
            </a:pPr>
            <a:r>
              <a:rPr lang="en-US" sz="3146">
                <a:solidFill>
                  <a:srgbClr val="FFFFFF"/>
                </a:solidFill>
                <a:latin typeface="Montserrat Medium"/>
              </a:rPr>
              <a:t>Equipe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7499173" y="9464955"/>
            <a:ext cx="562939" cy="673170"/>
          </a:xfrm>
          <a:custGeom>
            <a:avLst/>
            <a:gdLst/>
            <a:ahLst/>
            <a:cxnLst/>
            <a:rect r="r" b="b" t="t" l="l"/>
            <a:pathLst>
              <a:path h="673170" w="562939">
                <a:moveTo>
                  <a:pt x="0" y="0"/>
                </a:moveTo>
                <a:lnTo>
                  <a:pt x="562939" y="0"/>
                </a:lnTo>
                <a:lnTo>
                  <a:pt x="562939" y="673171"/>
                </a:lnTo>
                <a:lnTo>
                  <a:pt x="0" y="6731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892753"/>
            <a:ext cx="16230600" cy="7476079"/>
            <a:chOff x="0" y="0"/>
            <a:chExt cx="3583686" cy="165070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583686" cy="1650704"/>
            </a:xfrm>
            <a:custGeom>
              <a:avLst/>
              <a:gdLst/>
              <a:ahLst/>
              <a:cxnLst/>
              <a:rect r="r" b="b" t="t" l="l"/>
              <a:pathLst>
                <a:path h="1650704" w="3583686">
                  <a:moveTo>
                    <a:pt x="0" y="0"/>
                  </a:moveTo>
                  <a:lnTo>
                    <a:pt x="3583686" y="0"/>
                  </a:lnTo>
                  <a:lnTo>
                    <a:pt x="3583686" y="1650704"/>
                  </a:lnTo>
                  <a:lnTo>
                    <a:pt x="0" y="1650704"/>
                  </a:lnTo>
                  <a:close/>
                </a:path>
              </a:pathLst>
            </a:custGeom>
            <a:solidFill>
              <a:srgbClr val="0E0E1E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3583686" cy="17173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0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366705" y="226302"/>
            <a:ext cx="6310795" cy="11445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073"/>
              </a:lnSpc>
            </a:pPr>
            <a:r>
              <a:rPr lang="en-US" sz="7624">
                <a:solidFill>
                  <a:srgbClr val="060644"/>
                </a:solidFill>
                <a:latin typeface="Montserrat Bold"/>
              </a:rPr>
              <a:t>Cartões CRC</a:t>
            </a:r>
          </a:p>
        </p:txBody>
      </p:sp>
      <p:sp>
        <p:nvSpPr>
          <p:cNvPr name="AutoShape 6" id="6"/>
          <p:cNvSpPr/>
          <p:nvPr/>
        </p:nvSpPr>
        <p:spPr>
          <a:xfrm flipV="true">
            <a:off x="1028700" y="3948163"/>
            <a:ext cx="16230600" cy="0"/>
          </a:xfrm>
          <a:prstGeom prst="line">
            <a:avLst/>
          </a:prstGeom>
          <a:ln cap="flat" w="476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 flipV="true">
            <a:off x="11543562" y="3948163"/>
            <a:ext cx="0" cy="5483839"/>
          </a:xfrm>
          <a:prstGeom prst="line">
            <a:avLst/>
          </a:prstGeom>
          <a:ln cap="flat" w="476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8" id="8"/>
          <p:cNvSpPr txBox="true"/>
          <p:nvPr/>
        </p:nvSpPr>
        <p:spPr>
          <a:xfrm rot="0">
            <a:off x="7318215" y="2544946"/>
            <a:ext cx="3651571" cy="8881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991"/>
              </a:lnSpc>
            </a:pPr>
            <a:r>
              <a:rPr lang="en-US" sz="5875">
                <a:solidFill>
                  <a:srgbClr val="FFFFFF"/>
                </a:solidFill>
                <a:latin typeface="Montserrat Medium"/>
              </a:rPr>
              <a:t>Treinador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491258" y="4292661"/>
            <a:ext cx="5597243" cy="45495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42605" indent="-371303" lvl="1">
              <a:lnSpc>
                <a:spcPts val="4093"/>
              </a:lnSpc>
              <a:buFont typeface="Arial"/>
              <a:buChar char="•"/>
            </a:pPr>
            <a:r>
              <a:rPr lang="en-US" sz="3439">
                <a:solidFill>
                  <a:srgbClr val="FFFFFF"/>
                </a:solidFill>
                <a:latin typeface="Montserrat Medium"/>
              </a:rPr>
              <a:t>Nome</a:t>
            </a:r>
          </a:p>
          <a:p>
            <a:pPr marL="742605" indent="-371303" lvl="1">
              <a:lnSpc>
                <a:spcPts val="4093"/>
              </a:lnSpc>
              <a:buFont typeface="Arial"/>
              <a:buChar char="•"/>
            </a:pPr>
            <a:r>
              <a:rPr lang="en-US" sz="3439">
                <a:solidFill>
                  <a:srgbClr val="FFFFFF"/>
                </a:solidFill>
                <a:latin typeface="Montserrat Medium"/>
              </a:rPr>
              <a:t>Região</a:t>
            </a:r>
          </a:p>
          <a:p>
            <a:pPr marL="742605" indent="-371303" lvl="1">
              <a:lnSpc>
                <a:spcPts val="4093"/>
              </a:lnSpc>
              <a:buFont typeface="Arial"/>
              <a:buChar char="•"/>
            </a:pPr>
            <a:r>
              <a:rPr lang="en-US" sz="3439">
                <a:solidFill>
                  <a:srgbClr val="FFFFFF"/>
                </a:solidFill>
                <a:latin typeface="Montserrat Medium"/>
              </a:rPr>
              <a:t>Mochila</a:t>
            </a:r>
          </a:p>
          <a:p>
            <a:pPr marL="742605" indent="-371303" lvl="1">
              <a:lnSpc>
                <a:spcPts val="4093"/>
              </a:lnSpc>
              <a:buFont typeface="Arial"/>
              <a:buChar char="•"/>
            </a:pPr>
            <a:r>
              <a:rPr lang="en-US" sz="3439">
                <a:solidFill>
                  <a:srgbClr val="FFFFFF"/>
                </a:solidFill>
                <a:latin typeface="Montserrat Medium"/>
              </a:rPr>
              <a:t>Status do Jogador</a:t>
            </a:r>
          </a:p>
          <a:p>
            <a:pPr marL="742605" indent="-371303" lvl="1">
              <a:lnSpc>
                <a:spcPts val="4093"/>
              </a:lnSpc>
              <a:buFont typeface="Arial"/>
              <a:buChar char="•"/>
            </a:pPr>
            <a:r>
              <a:rPr lang="en-US" sz="3439">
                <a:solidFill>
                  <a:srgbClr val="FFFFFF"/>
                </a:solidFill>
                <a:latin typeface="Montserrat Medium"/>
              </a:rPr>
              <a:t>Informar Nome</a:t>
            </a:r>
          </a:p>
          <a:p>
            <a:pPr marL="742605" indent="-371303" lvl="1">
              <a:lnSpc>
                <a:spcPts val="4093"/>
              </a:lnSpc>
              <a:buFont typeface="Arial"/>
              <a:buChar char="•"/>
            </a:pPr>
            <a:r>
              <a:rPr lang="en-US" sz="3439">
                <a:solidFill>
                  <a:srgbClr val="FFFFFF"/>
                </a:solidFill>
                <a:latin typeface="Montserrat Medium"/>
              </a:rPr>
              <a:t>Informar Região</a:t>
            </a:r>
          </a:p>
          <a:p>
            <a:pPr marL="742605" indent="-371303" lvl="1">
              <a:lnSpc>
                <a:spcPts val="4093"/>
              </a:lnSpc>
              <a:buFont typeface="Arial"/>
              <a:buChar char="•"/>
            </a:pPr>
            <a:r>
              <a:rPr lang="en-US" sz="3439">
                <a:solidFill>
                  <a:srgbClr val="FFFFFF"/>
                </a:solidFill>
                <a:latin typeface="Montserrat Medium"/>
              </a:rPr>
              <a:t>Abrir Mochila</a:t>
            </a:r>
          </a:p>
          <a:p>
            <a:pPr marL="742605" indent="-371303" lvl="1">
              <a:lnSpc>
                <a:spcPts val="4093"/>
              </a:lnSpc>
              <a:buFont typeface="Arial"/>
              <a:buChar char="•"/>
            </a:pPr>
            <a:r>
              <a:rPr lang="en-US" sz="3439">
                <a:solidFill>
                  <a:srgbClr val="FFFFFF"/>
                </a:solidFill>
                <a:latin typeface="Montserrat Medium"/>
              </a:rPr>
              <a:t>Fechar mochila</a:t>
            </a:r>
          </a:p>
          <a:p>
            <a:pPr algn="l" marL="742605" indent="-371303" lvl="1">
              <a:lnSpc>
                <a:spcPts val="4093"/>
              </a:lnSpc>
              <a:buFont typeface="Arial"/>
              <a:buChar char="•"/>
            </a:pPr>
            <a:r>
              <a:rPr lang="en-US" sz="3439">
                <a:solidFill>
                  <a:srgbClr val="FFFFFF"/>
                </a:solidFill>
                <a:latin typeface="Montserrat Medium"/>
              </a:rPr>
              <a:t>Imprimir Informações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894418" y="4283136"/>
            <a:ext cx="2660127" cy="18739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79300" indent="-339650" lvl="1">
              <a:lnSpc>
                <a:spcPts val="3744"/>
              </a:lnSpc>
              <a:buFont typeface="Arial"/>
              <a:buChar char="•"/>
            </a:pPr>
            <a:r>
              <a:rPr lang="en-US" sz="3146">
                <a:solidFill>
                  <a:srgbClr val="FFFFFF"/>
                </a:solidFill>
                <a:latin typeface="Montserrat Medium"/>
              </a:rPr>
              <a:t>Batalha</a:t>
            </a:r>
          </a:p>
          <a:p>
            <a:pPr marL="679300" indent="-339650" lvl="1">
              <a:lnSpc>
                <a:spcPts val="3744"/>
              </a:lnSpc>
              <a:buFont typeface="Arial"/>
              <a:buChar char="•"/>
            </a:pPr>
            <a:r>
              <a:rPr lang="en-US" sz="3146">
                <a:solidFill>
                  <a:srgbClr val="FFFFFF"/>
                </a:solidFill>
                <a:latin typeface="Montserrat Medium"/>
              </a:rPr>
              <a:t>Pokémon</a:t>
            </a:r>
          </a:p>
          <a:p>
            <a:pPr marL="679300" indent="-339650" lvl="1">
              <a:lnSpc>
                <a:spcPts val="3744"/>
              </a:lnSpc>
              <a:buFont typeface="Arial"/>
              <a:buChar char="•"/>
            </a:pPr>
            <a:r>
              <a:rPr lang="en-US" sz="3146">
                <a:solidFill>
                  <a:srgbClr val="FFFFFF"/>
                </a:solidFill>
                <a:latin typeface="Montserrat Medium"/>
              </a:rPr>
              <a:t>Mochila</a:t>
            </a:r>
          </a:p>
          <a:p>
            <a:pPr algn="l" marL="679300" indent="-339650" lvl="1">
              <a:lnSpc>
                <a:spcPts val="3744"/>
              </a:lnSpc>
              <a:buFont typeface="Arial"/>
              <a:buChar char="•"/>
            </a:pPr>
            <a:r>
              <a:rPr lang="en-US" sz="3146">
                <a:solidFill>
                  <a:srgbClr val="FFFFFF"/>
                </a:solidFill>
                <a:latin typeface="Montserrat Medium"/>
              </a:rPr>
              <a:t>Equipe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7480123" y="9464955"/>
            <a:ext cx="562939" cy="673170"/>
          </a:xfrm>
          <a:custGeom>
            <a:avLst/>
            <a:gdLst/>
            <a:ahLst/>
            <a:cxnLst/>
            <a:rect r="r" b="b" t="t" l="l"/>
            <a:pathLst>
              <a:path h="673170" w="562939">
                <a:moveTo>
                  <a:pt x="0" y="0"/>
                </a:moveTo>
                <a:lnTo>
                  <a:pt x="562939" y="0"/>
                </a:lnTo>
                <a:lnTo>
                  <a:pt x="562939" y="673171"/>
                </a:lnTo>
                <a:lnTo>
                  <a:pt x="0" y="6731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772224" y="5472684"/>
            <a:ext cx="7315200" cy="256032"/>
          </a:xfrm>
          <a:custGeom>
            <a:avLst/>
            <a:gdLst/>
            <a:ahLst/>
            <a:cxnLst/>
            <a:rect r="r" b="b" t="t" l="l"/>
            <a:pathLst>
              <a:path h="256032" w="7315200">
                <a:moveTo>
                  <a:pt x="0" y="0"/>
                </a:moveTo>
                <a:lnTo>
                  <a:pt x="7315200" y="0"/>
                </a:lnTo>
                <a:lnTo>
                  <a:pt x="7315200" y="256032"/>
                </a:lnTo>
                <a:lnTo>
                  <a:pt x="0" y="2560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93533" y="1414100"/>
            <a:ext cx="5220820" cy="8588616"/>
          </a:xfrm>
          <a:custGeom>
            <a:avLst/>
            <a:gdLst/>
            <a:ahLst/>
            <a:cxnLst/>
            <a:rect r="r" b="b" t="t" l="l"/>
            <a:pathLst>
              <a:path h="8588616" w="5220820">
                <a:moveTo>
                  <a:pt x="0" y="0"/>
                </a:moveTo>
                <a:lnTo>
                  <a:pt x="5220820" y="0"/>
                </a:lnTo>
                <a:lnTo>
                  <a:pt x="5220820" y="8588616"/>
                </a:lnTo>
                <a:lnTo>
                  <a:pt x="0" y="85886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798632" y="1414100"/>
            <a:ext cx="5100817" cy="8588616"/>
          </a:xfrm>
          <a:custGeom>
            <a:avLst/>
            <a:gdLst/>
            <a:ahLst/>
            <a:cxnLst/>
            <a:rect r="r" b="b" t="t" l="l"/>
            <a:pathLst>
              <a:path h="8588616" w="5100817">
                <a:moveTo>
                  <a:pt x="0" y="0"/>
                </a:moveTo>
                <a:lnTo>
                  <a:pt x="5100817" y="0"/>
                </a:lnTo>
                <a:lnTo>
                  <a:pt x="5100817" y="8588616"/>
                </a:lnTo>
                <a:lnTo>
                  <a:pt x="0" y="858861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8934" r="0" b="-9386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900684" y="242008"/>
            <a:ext cx="7401124" cy="10146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860"/>
              </a:lnSpc>
            </a:pPr>
            <a:r>
              <a:rPr lang="en-US" sz="7146">
                <a:solidFill>
                  <a:srgbClr val="060644"/>
                </a:solidFill>
                <a:latin typeface="Montserrat Bold"/>
              </a:rPr>
              <a:t>Batalha.hpp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587906" y="242008"/>
            <a:ext cx="8134534" cy="1017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860"/>
              </a:lnSpc>
            </a:pPr>
            <a:r>
              <a:rPr lang="en-US" sz="7146">
                <a:solidFill>
                  <a:srgbClr val="060644"/>
                </a:solidFill>
                <a:latin typeface="Montserrat Bold"/>
              </a:rPr>
              <a:t>Campanha.hpp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3654218" y="5472684"/>
            <a:ext cx="7315200" cy="256032"/>
          </a:xfrm>
          <a:custGeom>
            <a:avLst/>
            <a:gdLst/>
            <a:ahLst/>
            <a:cxnLst/>
            <a:rect r="r" b="b" t="t" l="l"/>
            <a:pathLst>
              <a:path h="256032" w="7315200">
                <a:moveTo>
                  <a:pt x="0" y="0"/>
                </a:moveTo>
                <a:lnTo>
                  <a:pt x="7315200" y="0"/>
                </a:lnTo>
                <a:lnTo>
                  <a:pt x="7315200" y="256032"/>
                </a:lnTo>
                <a:lnTo>
                  <a:pt x="0" y="2560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96449" y="1414100"/>
            <a:ext cx="4627091" cy="8588616"/>
          </a:xfrm>
          <a:custGeom>
            <a:avLst/>
            <a:gdLst/>
            <a:ahLst/>
            <a:cxnLst/>
            <a:rect r="r" b="b" t="t" l="l"/>
            <a:pathLst>
              <a:path h="8588616" w="4627091">
                <a:moveTo>
                  <a:pt x="0" y="0"/>
                </a:moveTo>
                <a:lnTo>
                  <a:pt x="4627092" y="0"/>
                </a:lnTo>
                <a:lnTo>
                  <a:pt x="4627092" y="8588616"/>
                </a:lnTo>
                <a:lnTo>
                  <a:pt x="0" y="85886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07" t="0" r="-207" b="-818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700094" y="1760391"/>
            <a:ext cx="8912397" cy="7896034"/>
          </a:xfrm>
          <a:custGeom>
            <a:avLst/>
            <a:gdLst/>
            <a:ahLst/>
            <a:cxnLst/>
            <a:rect r="r" b="b" t="t" l="l"/>
            <a:pathLst>
              <a:path h="7896034" w="8912397">
                <a:moveTo>
                  <a:pt x="0" y="0"/>
                </a:moveTo>
                <a:lnTo>
                  <a:pt x="8912397" y="0"/>
                </a:lnTo>
                <a:lnTo>
                  <a:pt x="8912397" y="7896034"/>
                </a:lnTo>
                <a:lnTo>
                  <a:pt x="0" y="789603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364" t="-19" r="-18174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900684" y="242008"/>
            <a:ext cx="7401124" cy="10146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860"/>
              </a:lnSpc>
            </a:pPr>
            <a:r>
              <a:rPr lang="en-US" sz="7146">
                <a:solidFill>
                  <a:srgbClr val="060644"/>
                </a:solidFill>
                <a:latin typeface="Montserrat Bold"/>
              </a:rPr>
              <a:t>Equipe.hpp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95291" y="242008"/>
            <a:ext cx="5722003" cy="1017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860"/>
              </a:lnSpc>
            </a:pPr>
            <a:r>
              <a:rPr lang="en-US" sz="7146">
                <a:solidFill>
                  <a:srgbClr val="060644"/>
                </a:solidFill>
                <a:latin typeface="Montserrat Bold"/>
              </a:rPr>
              <a:t>Ginásio.hpp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6096541" y="5580392"/>
            <a:ext cx="7315200" cy="256032"/>
          </a:xfrm>
          <a:custGeom>
            <a:avLst/>
            <a:gdLst/>
            <a:ahLst/>
            <a:cxnLst/>
            <a:rect r="r" b="b" t="t" l="l"/>
            <a:pathLst>
              <a:path h="256032" w="7315200">
                <a:moveTo>
                  <a:pt x="0" y="0"/>
                </a:moveTo>
                <a:lnTo>
                  <a:pt x="7315200" y="0"/>
                </a:lnTo>
                <a:lnTo>
                  <a:pt x="7315200" y="256032"/>
                </a:lnTo>
                <a:lnTo>
                  <a:pt x="0" y="2560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49365" y="1414100"/>
            <a:ext cx="8027729" cy="8588616"/>
          </a:xfrm>
          <a:custGeom>
            <a:avLst/>
            <a:gdLst/>
            <a:ahLst/>
            <a:cxnLst/>
            <a:rect r="r" b="b" t="t" l="l"/>
            <a:pathLst>
              <a:path h="8588616" w="8027729">
                <a:moveTo>
                  <a:pt x="0" y="0"/>
                </a:moveTo>
                <a:lnTo>
                  <a:pt x="8027729" y="0"/>
                </a:lnTo>
                <a:lnTo>
                  <a:pt x="8027729" y="8588616"/>
                </a:lnTo>
                <a:lnTo>
                  <a:pt x="0" y="85886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30148" r="-18346" b="-8164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731187" y="1414100"/>
            <a:ext cx="6380115" cy="8588616"/>
          </a:xfrm>
          <a:custGeom>
            <a:avLst/>
            <a:gdLst/>
            <a:ahLst/>
            <a:cxnLst/>
            <a:rect r="r" b="b" t="t" l="l"/>
            <a:pathLst>
              <a:path h="8588616" w="6380115">
                <a:moveTo>
                  <a:pt x="0" y="0"/>
                </a:moveTo>
                <a:lnTo>
                  <a:pt x="6380115" y="0"/>
                </a:lnTo>
                <a:lnTo>
                  <a:pt x="6380115" y="8588616"/>
                </a:lnTo>
                <a:lnTo>
                  <a:pt x="0" y="858861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979429" y="242008"/>
            <a:ext cx="5567601" cy="10146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860"/>
              </a:lnSpc>
            </a:pPr>
            <a:r>
              <a:rPr lang="en-US" sz="7146">
                <a:solidFill>
                  <a:srgbClr val="060644"/>
                </a:solidFill>
                <a:latin typeface="Montserrat Bold"/>
              </a:rPr>
              <a:t>Gráfico.hpp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896191" y="238962"/>
            <a:ext cx="6050107" cy="1017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860"/>
              </a:lnSpc>
            </a:pPr>
            <a:r>
              <a:rPr lang="en-US" sz="7146">
                <a:solidFill>
                  <a:srgbClr val="060644"/>
                </a:solidFill>
                <a:latin typeface="Montserrat Bold"/>
              </a:rPr>
              <a:t>Insígnia.hpp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DAF2QaUlrT0</dc:identifier>
  <dcterms:modified xsi:type="dcterms:W3CDTF">2011-08-01T06:04:30Z</dcterms:modified>
  <cp:revision>1</cp:revision>
  <dc:title>Apresentação de Negócios Plano de Negócios Geométrico Corporativo Verde Preto e Branco</dc:title>
</cp:coreProperties>
</file>